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  <p:sldMasterId id="2147483659" r:id="rId2"/>
  </p:sldMasterIdLst>
  <p:notesMasterIdLst>
    <p:notesMasterId r:id="rId27"/>
  </p:notesMasterIdLst>
  <p:sldIdLst>
    <p:sldId id="256" r:id="rId3"/>
    <p:sldId id="287" r:id="rId4"/>
    <p:sldId id="258" r:id="rId5"/>
    <p:sldId id="259" r:id="rId6"/>
    <p:sldId id="260" r:id="rId7"/>
    <p:sldId id="257" r:id="rId8"/>
    <p:sldId id="288" r:id="rId9"/>
    <p:sldId id="262" r:id="rId10"/>
    <p:sldId id="263" r:id="rId11"/>
    <p:sldId id="264" r:id="rId12"/>
    <p:sldId id="265" r:id="rId13"/>
    <p:sldId id="289" r:id="rId14"/>
    <p:sldId id="267" r:id="rId15"/>
    <p:sldId id="279" r:id="rId16"/>
    <p:sldId id="291" r:id="rId17"/>
    <p:sldId id="270" r:id="rId18"/>
    <p:sldId id="290" r:id="rId19"/>
    <p:sldId id="272" r:id="rId20"/>
    <p:sldId id="273" r:id="rId21"/>
    <p:sldId id="274" r:id="rId22"/>
    <p:sldId id="275" r:id="rId23"/>
    <p:sldId id="281" r:id="rId24"/>
    <p:sldId id="292" r:id="rId25"/>
    <p:sldId id="286" r:id="rId26"/>
  </p:sldIdLst>
  <p:sldSz cx="12190413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247" autoAdjust="0"/>
  </p:normalViewPr>
  <p:slideViewPr>
    <p:cSldViewPr snapToGrid="0">
      <p:cViewPr varScale="1">
        <p:scale>
          <a:sx n="81" d="100"/>
          <a:sy n="81" d="100"/>
        </p:scale>
        <p:origin x="67" y="91"/>
      </p:cViewPr>
      <p:guideLst>
        <p:guide orient="horz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media/media1.wmv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E0E0E2-7263-44C4-AAA9-733DBA7BD20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f658fbd546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g2f658fbd546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f658fbd546_0_1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f658fbd546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g2f658fbd546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2f658fbd546_0_2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186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9" name="Google Shape;33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E0E0E2-7263-44C4-AAA9-733DBA7BD20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E0E0E2-7263-44C4-AAA9-733DBA7BD20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7" name="Google Shape;43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186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9" name="Google Shape;48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3" name="Google Shape;50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1" name="Google Shape;52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f75c55fd4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6" name="Google Shape;536;g2f75c55fd4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7" name="Google Shape;537;g2f75c55fd46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186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E0E0E2-7263-44C4-AAA9-733DBA7BD20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E0E0E2-7263-44C4-AAA9-733DBA7BD20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f75c55fd46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g2f75c55fd46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2f75c55fd46_0_3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f75c55fd46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g2f75c55fd46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/>
          </a:p>
        </p:txBody>
      </p:sp>
      <p:sp>
        <p:nvSpPr>
          <p:cNvPr id="123" name="Google Shape;123;g2f75c55fd46_0_2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222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18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>
  <p:cSld name="节标题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 descr="D:\360data\重要数据\桌面\Hi-Tech Logo Re[00_00_10][20140808-141553-1]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360data\重要数据\桌面\Hi-Tech Logo Re[00_00_10][20140808-141553-1]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8147626"/>
      </p:ext>
    </p:extLst>
  </p:cSld>
  <p:clrMapOvr>
    <a:masterClrMapping/>
  </p:clrMapOvr>
  <p:transition spd="slow">
    <p:push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i-Tech Logo Reveal 02_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0413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1453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2024/8/30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260412"/>
      </p:ext>
    </p:extLst>
  </p:cSld>
  <p:clrMapOvr>
    <a:masterClrMapping/>
  </p:clrMapOvr>
  <p:transition spd="slow">
    <p:push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2024/8/30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6367252"/>
      </p:ext>
    </p:extLst>
  </p:cSld>
  <p:clrMapOvr>
    <a:masterClrMapping/>
  </p:clrMapOvr>
  <p:transition spd="slow">
    <p:push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2024/8/30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6752952"/>
      </p:ext>
    </p:extLst>
  </p:cSld>
  <p:clrMapOvr>
    <a:masterClrMapping/>
  </p:clrMapOvr>
  <p:transition spd="slow">
    <p:push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2024/8/30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060581"/>
      </p:ext>
    </p:extLst>
  </p:cSld>
  <p:clrMapOvr>
    <a:masterClrMapping/>
  </p:clrMapOvr>
  <p:transition spd="slow">
    <p:push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2024/8/30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430817"/>
      </p:ext>
    </p:extLst>
  </p:cSld>
  <p:clrMapOvr>
    <a:masterClrMapping/>
  </p:clrMapOvr>
  <p:transition spd="slow">
    <p:push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5625495"/>
      </p:ext>
    </p:extLst>
  </p:cSld>
  <p:clrMapOvr>
    <a:masterClrMapping/>
  </p:clrMapOvr>
  <p:transition spd="slow">
    <p:push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255387"/>
      </p:ext>
    </p:extLst>
  </p:cSld>
  <p:clrMapOvr>
    <a:masterClrMapping/>
  </p:clrMapOvr>
  <p:transition spd="slow">
    <p:push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2414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609521" y="2174875"/>
            <a:ext cx="5386216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3"/>
          </p:nvPr>
        </p:nvSpPr>
        <p:spPr>
          <a:xfrm>
            <a:off x="6192561" y="1535113"/>
            <a:ext cx="5388332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4"/>
          </p:nvPr>
        </p:nvSpPr>
        <p:spPr>
          <a:xfrm>
            <a:off x="6192561" y="2174875"/>
            <a:ext cx="5388332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dt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ft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766113" y="273051"/>
            <a:ext cx="6814779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609521" y="1435101"/>
            <a:ext cx="4010562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>
            <a:spLocks noGrp="1"/>
          </p:cNvSpPr>
          <p:nvPr>
            <p:ph type="pic" idx="2"/>
          </p:nvPr>
        </p:nvSpPr>
        <p:spPr>
          <a:xfrm>
            <a:off x="2389406" y="612775"/>
            <a:ext cx="7314248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2389406" y="5367338"/>
            <a:ext cx="7314248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dt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ft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 rot="5400000">
            <a:off x="3832226" y="-1622504"/>
            <a:ext cx="4525963" cy="10971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dt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ft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垂直排列标题与文本" type="vertTitleAndTx">
  <p:cSld name="VERTICAL_TITLE_AND_VERTICAL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 rot="5400000">
            <a:off x="7283708" y="1828980"/>
            <a:ext cx="5851525" cy="2742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 rot="5400000">
            <a:off x="1696436" y="-812276"/>
            <a:ext cx="5851525" cy="8025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dt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ft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iseño personalizado">
  <p:cSld name="2_Diseño personalizado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slow">
    <p:push dir="r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2024/8/30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8510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ransition spd="slow">
    <p:push dir="r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32.jp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3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30.jp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4.png"/><Relationship Id="rId14" Type="http://schemas.openxmlformats.org/officeDocument/2006/relationships/image" Target="../media/image3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openxmlformats.org/officeDocument/2006/relationships/image" Target="../media/image8.png"/><Relationship Id="rId10" Type="http://schemas.openxmlformats.org/officeDocument/2006/relationships/image" Target="../media/image18.png"/><Relationship Id="rId4" Type="http://schemas.openxmlformats.org/officeDocument/2006/relationships/image" Target="../media/image7.png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openxmlformats.org/officeDocument/2006/relationships/image" Target="../media/image8.png"/><Relationship Id="rId10" Type="http://schemas.openxmlformats.org/officeDocument/2006/relationships/image" Target="../media/image18.png"/><Relationship Id="rId4" Type="http://schemas.openxmlformats.org/officeDocument/2006/relationships/image" Target="../media/image7.png"/><Relationship Id="rId9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2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7.png"/><Relationship Id="rId11" Type="http://schemas.openxmlformats.org/officeDocument/2006/relationships/image" Target="../media/image4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openxmlformats.org/officeDocument/2006/relationships/image" Target="../media/image8.png"/><Relationship Id="rId10" Type="http://schemas.openxmlformats.org/officeDocument/2006/relationships/image" Target="../media/image18.png"/><Relationship Id="rId4" Type="http://schemas.openxmlformats.org/officeDocument/2006/relationships/image" Target="../media/image7.png"/><Relationship Id="rId9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17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.png"/><Relationship Id="rId11" Type="http://schemas.openxmlformats.org/officeDocument/2006/relationships/image" Target="../media/image58.png"/><Relationship Id="rId5" Type="http://schemas.openxmlformats.org/officeDocument/2006/relationships/image" Target="../media/image52.png"/><Relationship Id="rId10" Type="http://schemas.openxmlformats.org/officeDocument/2006/relationships/image" Target="../media/image57.png"/><Relationship Id="rId4" Type="http://schemas.openxmlformats.org/officeDocument/2006/relationships/image" Target="../media/image18.png"/><Relationship Id="rId9" Type="http://schemas.openxmlformats.org/officeDocument/2006/relationships/image" Target="../media/image5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4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openxmlformats.org/officeDocument/2006/relationships/image" Target="../media/image8.png"/><Relationship Id="rId10" Type="http://schemas.openxmlformats.org/officeDocument/2006/relationships/image" Target="../media/image18.png"/><Relationship Id="rId4" Type="http://schemas.openxmlformats.org/officeDocument/2006/relationships/image" Target="../media/image7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11" Type="http://schemas.openxmlformats.org/officeDocument/2006/relationships/image" Target="../media/image29.png"/><Relationship Id="rId5" Type="http://schemas.openxmlformats.org/officeDocument/2006/relationships/image" Target="../media/image24.png"/><Relationship Id="rId10" Type="http://schemas.openxmlformats.org/officeDocument/2006/relationships/image" Target="../media/image28.png"/><Relationship Id="rId4" Type="http://schemas.openxmlformats.org/officeDocument/2006/relationships/image" Target="../media/image23.png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LOGO" descr="D:\360data\重要数据\桌面\未标题-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7556" y="2791421"/>
            <a:ext cx="1153714" cy="1275158"/>
          </a:xfrm>
          <a:prstGeom prst="rect">
            <a:avLst/>
          </a:prstGeom>
          <a:noFill/>
          <a:effectLst>
            <a:outerShdw blurRad="190500" algn="tl" rotWithShape="0">
              <a:srgbClr val="63BBD7">
                <a:alpha val="52941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LOGO SOUN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89613" y="-675456"/>
            <a:ext cx="609600" cy="609600"/>
          </a:xfrm>
          <a:prstGeom prst="rect">
            <a:avLst/>
          </a:prstGeom>
        </p:spPr>
      </p:pic>
      <p:sp>
        <p:nvSpPr>
          <p:cNvPr id="4" name="文本框 17">
            <a:extLst>
              <a:ext uri="{FF2B5EF4-FFF2-40B4-BE49-F238E27FC236}">
                <a16:creationId xmlns:a16="http://schemas.microsoft.com/office/drawing/2014/main" id="{B2BBC3B8-1CAF-41D2-AE9C-E63EF0A07485}"/>
              </a:ext>
            </a:extLst>
          </p:cNvPr>
          <p:cNvSpPr txBox="1"/>
          <p:nvPr/>
        </p:nvSpPr>
        <p:spPr>
          <a:xfrm>
            <a:off x="3214886" y="5949280"/>
            <a:ext cx="6077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srgbClr val="53D2FF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Attendify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53D2FF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715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3" dur="1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6" presetClass="emph" presetSubtype="0" accel="10000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animScale>
                                      <p:cBhvr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53" presetClass="exit" presetSubtype="32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7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0" descr="D:\360data\重要数据\桌面\66666666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4584" y="1412776"/>
            <a:ext cx="3454798" cy="345479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538CD5">
                <a:alpha val="51760"/>
              </a:srgbClr>
            </a:outerShdw>
          </a:effectLst>
        </p:spPr>
      </p:pic>
      <p:pic>
        <p:nvPicPr>
          <p:cNvPr id="256" name="Google Shape;256;p20" descr="D:\360data\重要数据\桌面\555555555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24584" y="1412776"/>
            <a:ext cx="3454798" cy="345479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538CD5">
                <a:alpha val="51760"/>
              </a:srgbClr>
            </a:outerShdw>
          </a:effectLst>
        </p:spPr>
      </p:pic>
      <p:pic>
        <p:nvPicPr>
          <p:cNvPr id="257" name="Google Shape;257;p20" descr="D:\360data\重要数据\桌面\4444444444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24584" y="1412776"/>
            <a:ext cx="3454798" cy="345479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538CD5">
                <a:alpha val="51760"/>
              </a:srgbClr>
            </a:outerShdw>
          </a:effectLst>
        </p:spPr>
      </p:pic>
      <p:pic>
        <p:nvPicPr>
          <p:cNvPr id="258" name="Google Shape;258;p20" descr="D:\360data\重要数据\桌面\333333333333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224584" y="1412776"/>
            <a:ext cx="3454798" cy="345479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538CD5">
                <a:alpha val="51760"/>
              </a:srgbClr>
            </a:outerShdw>
          </a:effectLst>
        </p:spPr>
      </p:pic>
      <p:pic>
        <p:nvPicPr>
          <p:cNvPr id="259" name="Google Shape;259;p20" descr="D:\360data\重要数据\桌面\222222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224584" y="1412776"/>
            <a:ext cx="3454798" cy="345479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538CD5">
                <a:alpha val="51760"/>
              </a:srgbClr>
            </a:outerShdw>
          </a:effectLst>
        </p:spPr>
      </p:pic>
      <p:pic>
        <p:nvPicPr>
          <p:cNvPr id="260" name="Google Shape;260;p20" descr="D:\360data\重要数据\桌面\11111111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224584" y="1412776"/>
            <a:ext cx="3454798" cy="345479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538CD5">
                <a:alpha val="51760"/>
              </a:srgbClr>
            </a:outerShdw>
          </a:effectLst>
        </p:spPr>
      </p:pic>
      <p:pic>
        <p:nvPicPr>
          <p:cNvPr id="261" name="Google Shape;261;p20" descr="D:\360data\重要数据\桌面\234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504552" y="2645646"/>
            <a:ext cx="894862" cy="98905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538CD5">
                <a:alpha val="51760"/>
              </a:srgbClr>
            </a:outerShdw>
          </a:effectLst>
        </p:spPr>
      </p:pic>
      <p:pic>
        <p:nvPicPr>
          <p:cNvPr id="262" name="Google Shape;262;p20" descr="D:\360data\重要数据\桌面\未标题-1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5107099" y="2889312"/>
            <a:ext cx="1895475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0"/>
          <p:cNvSpPr/>
          <p:nvPr/>
        </p:nvSpPr>
        <p:spPr>
          <a:xfrm>
            <a:off x="4527017" y="476672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2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API Gateway</a:t>
            </a:r>
            <a:endParaRPr sz="1900" dirty="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64" name="Google Shape;264;p20"/>
          <p:cNvSpPr/>
          <p:nvPr/>
        </p:nvSpPr>
        <p:spPr>
          <a:xfrm>
            <a:off x="5987219" y="1295600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gradFill>
            <a:gsLst>
              <a:gs pos="0">
                <a:srgbClr val="4D29AA"/>
              </a:gs>
              <a:gs pos="100000">
                <a:srgbClr val="1E123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Python</a:t>
            </a:r>
            <a:endParaRPr sz="22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65" name="Google Shape;265;p20"/>
          <p:cNvSpPr/>
          <p:nvPr/>
        </p:nvSpPr>
        <p:spPr>
          <a:xfrm>
            <a:off x="4527015" y="2093394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blipFill rotWithShape="1">
            <a:blip r:embed="rId11">
              <a:alphaModFix/>
            </a:blip>
            <a:tile tx="0" ty="0" sx="100008" sy="100008" flip="none" algn="l"/>
          </a:blip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0"/>
          <p:cNvSpPr/>
          <p:nvPr/>
        </p:nvSpPr>
        <p:spPr>
          <a:xfrm>
            <a:off x="7447423" y="2114688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0"/>
          <p:cNvSpPr/>
          <p:nvPr/>
        </p:nvSpPr>
        <p:spPr>
          <a:xfrm>
            <a:off x="5991913" y="2901739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gradFill>
            <a:gsLst>
              <a:gs pos="0">
                <a:srgbClr val="51AB2A"/>
              </a:gs>
              <a:gs pos="100000">
                <a:srgbClr val="203E1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OpenCV </a:t>
            </a:r>
            <a:endParaRPr sz="19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68" name="Google Shape;268;p20"/>
          <p:cNvSpPr/>
          <p:nvPr/>
        </p:nvSpPr>
        <p:spPr>
          <a:xfrm>
            <a:off x="8907627" y="1299174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gradFill>
            <a:gsLst>
              <a:gs pos="0">
                <a:srgbClr val="3176EE"/>
              </a:gs>
              <a:gs pos="100000">
                <a:srgbClr val="113D8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Tkinter</a:t>
            </a:r>
            <a:endParaRPr sz="22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69" name="Google Shape;269;p20"/>
          <p:cNvSpPr/>
          <p:nvPr/>
        </p:nvSpPr>
        <p:spPr>
          <a:xfrm>
            <a:off x="3066812" y="1299174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7447425" y="3710117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gradFill>
            <a:gsLst>
              <a:gs pos="0">
                <a:srgbClr val="DB0000"/>
              </a:gs>
              <a:gs pos="100000">
                <a:srgbClr val="54030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Amplify</a:t>
            </a:r>
            <a:endParaRPr sz="21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8907627" y="2889312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5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javascript</a:t>
            </a:r>
            <a:endParaRPr sz="17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2" name="Google Shape;272;p20"/>
          <p:cNvSpPr/>
          <p:nvPr/>
        </p:nvSpPr>
        <p:spPr>
          <a:xfrm>
            <a:off x="3066812" y="2889312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gradFill>
            <a:gsLst>
              <a:gs pos="0">
                <a:srgbClr val="1076D2"/>
              </a:gs>
              <a:gs pos="100000">
                <a:srgbClr val="09305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DynamoDB</a:t>
            </a:r>
            <a:endParaRPr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3" name="Google Shape;273;p20"/>
          <p:cNvSpPr/>
          <p:nvPr/>
        </p:nvSpPr>
        <p:spPr>
          <a:xfrm>
            <a:off x="1606608" y="2114688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gradFill>
            <a:gsLst>
              <a:gs pos="0">
                <a:srgbClr val="FABA86"/>
              </a:gs>
              <a:gs pos="100000">
                <a:srgbClr val="E9741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Lambda</a:t>
            </a:r>
            <a:endParaRPr sz="19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4" name="Google Shape;274;p20"/>
          <p:cNvSpPr txBox="1"/>
          <p:nvPr/>
        </p:nvSpPr>
        <p:spPr>
          <a:xfrm flipH="1">
            <a:off x="543700" y="5450449"/>
            <a:ext cx="27870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D2FF"/>
              </a:buClr>
              <a:buSzPts val="2000"/>
              <a:buFont typeface="Arial Rounded"/>
              <a:buNone/>
            </a:pPr>
            <a:r>
              <a:rPr lang="en-US" sz="31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Technology</a:t>
            </a:r>
            <a:endParaRPr sz="3100" b="1" i="0" u="none" strike="noStrike" cap="none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75" name="Google Shape;275;p20"/>
          <p:cNvSpPr txBox="1"/>
          <p:nvPr/>
        </p:nvSpPr>
        <p:spPr>
          <a:xfrm>
            <a:off x="231882" y="5924456"/>
            <a:ext cx="6770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Diese Technologien werden in diesem Projekt verwendet</a:t>
            </a:r>
            <a:endParaRPr sz="14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6" name="Google Shape;276;p20"/>
          <p:cNvSpPr/>
          <p:nvPr/>
        </p:nvSpPr>
        <p:spPr>
          <a:xfrm>
            <a:off x="4527017" y="3710117"/>
            <a:ext cx="1724100" cy="1486200"/>
          </a:xfrm>
          <a:prstGeom prst="hexagon">
            <a:avLst>
              <a:gd name="adj" fmla="val 25000"/>
              <a:gd name="vf" fmla="val 115470"/>
            </a:avLst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7" name="Google Shape;277;p20" descr="D:\360data\重要数据\桌面\未标题-1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2243263" y="2440225"/>
            <a:ext cx="1895475" cy="454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7" dur="3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3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1" dur="3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3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5" dur="3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7" dur="3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xit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3" presetClass="exit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3" presetClass="exit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3" presetClass="exit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3" presetClass="exit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3" presetClass="exit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3" presetClass="exit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xit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300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300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3" presetClass="entr" presetSubtype="16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300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300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3" presetClass="entr" presetSubtype="16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300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300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3" presetClass="entr" presetSubtype="1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300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300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300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300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3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3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3" presetClass="entr" presetSubtype="16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300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300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3" presetClass="entr" presetSubtype="1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300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300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3" presetClass="entr" presetSubtype="1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3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3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3" presetClass="entr" presetSubtype="16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300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300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3" presetClass="entr" presetSubtype="16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300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300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300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300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1"/>
          <p:cNvSpPr/>
          <p:nvPr/>
        </p:nvSpPr>
        <p:spPr>
          <a:xfrm>
            <a:off x="0" y="4622813"/>
            <a:ext cx="1020600" cy="1099200"/>
          </a:xfrm>
          <a:prstGeom prst="rect">
            <a:avLst/>
          </a:prstGeom>
          <a:solidFill>
            <a:srgbClr val="41A0DA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1"/>
          <p:cNvSpPr/>
          <p:nvPr/>
        </p:nvSpPr>
        <p:spPr>
          <a:xfrm>
            <a:off x="0" y="3523645"/>
            <a:ext cx="1020600" cy="1099200"/>
          </a:xfrm>
          <a:prstGeom prst="rect">
            <a:avLst/>
          </a:prstGeom>
          <a:solidFill>
            <a:srgbClr val="41A0DA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1"/>
          <p:cNvSpPr/>
          <p:nvPr/>
        </p:nvSpPr>
        <p:spPr>
          <a:xfrm>
            <a:off x="0" y="2435267"/>
            <a:ext cx="1020600" cy="1099200"/>
          </a:xfrm>
          <a:prstGeom prst="rect">
            <a:avLst/>
          </a:prstGeom>
          <a:solidFill>
            <a:srgbClr val="53D2FF">
              <a:alpha val="8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21"/>
          <p:cNvSpPr/>
          <p:nvPr/>
        </p:nvSpPr>
        <p:spPr>
          <a:xfrm>
            <a:off x="0" y="1340770"/>
            <a:ext cx="1020600" cy="1099200"/>
          </a:xfrm>
          <a:prstGeom prst="rect">
            <a:avLst/>
          </a:prstGeom>
          <a:solidFill>
            <a:srgbClr val="41A0DA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21"/>
          <p:cNvSpPr/>
          <p:nvPr/>
        </p:nvSpPr>
        <p:spPr>
          <a:xfrm>
            <a:off x="1020657" y="1340769"/>
            <a:ext cx="1991116" cy="1395846"/>
          </a:xfrm>
          <a:custGeom>
            <a:avLst/>
            <a:gdLst/>
            <a:ahLst/>
            <a:cxnLst/>
            <a:rect l="l" t="t" r="r" b="b"/>
            <a:pathLst>
              <a:path w="1826712" h="1280593" extrusionOk="0">
                <a:moveTo>
                  <a:pt x="0" y="0"/>
                </a:moveTo>
                <a:lnTo>
                  <a:pt x="1826712" y="555625"/>
                </a:lnTo>
                <a:lnTo>
                  <a:pt x="1826712" y="1280593"/>
                </a:lnTo>
                <a:lnTo>
                  <a:pt x="0" y="1007543"/>
                </a:lnTo>
                <a:lnTo>
                  <a:pt x="0" y="0"/>
                </a:lnTo>
                <a:close/>
              </a:path>
            </a:pathLst>
          </a:custGeom>
          <a:solidFill>
            <a:srgbClr val="41A0DA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1"/>
          <p:cNvSpPr/>
          <p:nvPr/>
        </p:nvSpPr>
        <p:spPr>
          <a:xfrm>
            <a:off x="1020659" y="2437343"/>
            <a:ext cx="1994577" cy="1098222"/>
          </a:xfrm>
          <a:custGeom>
            <a:avLst/>
            <a:gdLst/>
            <a:ahLst/>
            <a:cxnLst/>
            <a:rect l="l" t="t" r="r" b="b"/>
            <a:pathLst>
              <a:path w="1829887" h="1007543" extrusionOk="0">
                <a:moveTo>
                  <a:pt x="0" y="0"/>
                </a:moveTo>
                <a:lnTo>
                  <a:pt x="1829887" y="273050"/>
                </a:lnTo>
                <a:cubicBezTo>
                  <a:pt x="1828829" y="608898"/>
                  <a:pt x="1830151" y="667727"/>
                  <a:pt x="1829093" y="1003575"/>
                </a:cubicBezTo>
                <a:lnTo>
                  <a:pt x="0" y="1007543"/>
                </a:lnTo>
                <a:lnTo>
                  <a:pt x="0" y="0"/>
                </a:lnTo>
                <a:close/>
              </a:path>
            </a:pathLst>
          </a:custGeom>
          <a:solidFill>
            <a:srgbClr val="53D2FF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1"/>
          <p:cNvSpPr/>
          <p:nvPr/>
        </p:nvSpPr>
        <p:spPr>
          <a:xfrm>
            <a:off x="1020658" y="3528378"/>
            <a:ext cx="1999112" cy="1093896"/>
          </a:xfrm>
          <a:custGeom>
            <a:avLst/>
            <a:gdLst/>
            <a:ahLst/>
            <a:cxnLst/>
            <a:rect l="l" t="t" r="r" b="b"/>
            <a:pathLst>
              <a:path w="1834048" h="1003574" extrusionOk="0">
                <a:moveTo>
                  <a:pt x="0" y="5556"/>
                </a:moveTo>
                <a:lnTo>
                  <a:pt x="1832268" y="0"/>
                </a:lnTo>
                <a:cubicBezTo>
                  <a:pt x="1831210" y="335848"/>
                  <a:pt x="1834914" y="385151"/>
                  <a:pt x="1833856" y="720999"/>
                </a:cubicBezTo>
                <a:lnTo>
                  <a:pt x="0" y="1003574"/>
                </a:lnTo>
                <a:lnTo>
                  <a:pt x="0" y="5556"/>
                </a:lnTo>
                <a:close/>
              </a:path>
            </a:pathLst>
          </a:custGeom>
          <a:solidFill>
            <a:srgbClr val="41A0DA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1"/>
          <p:cNvSpPr/>
          <p:nvPr/>
        </p:nvSpPr>
        <p:spPr>
          <a:xfrm>
            <a:off x="1015351" y="4308441"/>
            <a:ext cx="2002477" cy="1413150"/>
          </a:xfrm>
          <a:custGeom>
            <a:avLst/>
            <a:gdLst/>
            <a:ahLst/>
            <a:cxnLst/>
            <a:rect l="l" t="t" r="r" b="b"/>
            <a:pathLst>
              <a:path w="1837135" h="1296468" extrusionOk="0">
                <a:moveTo>
                  <a:pt x="2486" y="284162"/>
                </a:moveTo>
                <a:lnTo>
                  <a:pt x="1837135" y="0"/>
                </a:lnTo>
                <a:cubicBezTo>
                  <a:pt x="1836077" y="335848"/>
                  <a:pt x="1837400" y="392296"/>
                  <a:pt x="1836342" y="728144"/>
                </a:cubicBezTo>
                <a:lnTo>
                  <a:pt x="105" y="1296468"/>
                </a:lnTo>
                <a:cubicBezTo>
                  <a:pt x="-689" y="962208"/>
                  <a:pt x="3280" y="618422"/>
                  <a:pt x="2486" y="284162"/>
                </a:cubicBezTo>
                <a:close/>
              </a:path>
            </a:pathLst>
          </a:custGeom>
          <a:solidFill>
            <a:srgbClr val="41A0DA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1"/>
          <p:cNvSpPr/>
          <p:nvPr/>
        </p:nvSpPr>
        <p:spPr>
          <a:xfrm>
            <a:off x="1789006" y="2767629"/>
            <a:ext cx="373969" cy="660050"/>
          </a:xfrm>
          <a:custGeom>
            <a:avLst/>
            <a:gdLst/>
            <a:ahLst/>
            <a:cxnLst/>
            <a:rect l="l" t="t" r="r" b="b"/>
            <a:pathLst>
              <a:path w="46" h="84" extrusionOk="0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2" name="Google Shape;292;p21"/>
          <p:cNvGrpSpPr/>
          <p:nvPr/>
        </p:nvGrpSpPr>
        <p:grpSpPr>
          <a:xfrm>
            <a:off x="1740774" y="3567044"/>
            <a:ext cx="551404" cy="709954"/>
            <a:chOff x="-2773363" y="1651000"/>
            <a:chExt cx="2692401" cy="3448052"/>
          </a:xfrm>
        </p:grpSpPr>
        <p:sp>
          <p:nvSpPr>
            <p:cNvPr id="293" name="Google Shape;293;p21"/>
            <p:cNvSpPr/>
            <p:nvPr/>
          </p:nvSpPr>
          <p:spPr>
            <a:xfrm>
              <a:off x="-1908175" y="1798638"/>
              <a:ext cx="641350" cy="641350"/>
            </a:xfrm>
            <a:custGeom>
              <a:avLst/>
              <a:gdLst/>
              <a:ahLst/>
              <a:cxnLst/>
              <a:rect l="l" t="t" r="r" b="b"/>
              <a:pathLst>
                <a:path w="171" h="171" extrusionOk="0">
                  <a:moveTo>
                    <a:pt x="168" y="82"/>
                  </a:moveTo>
                  <a:cubicBezTo>
                    <a:pt x="170" y="82"/>
                    <a:pt x="171" y="81"/>
                    <a:pt x="171" y="79"/>
                  </a:cubicBezTo>
                  <a:cubicBezTo>
                    <a:pt x="171" y="79"/>
                    <a:pt x="171" y="79"/>
                    <a:pt x="171" y="79"/>
                  </a:cubicBezTo>
                  <a:cubicBezTo>
                    <a:pt x="171" y="78"/>
                    <a:pt x="169" y="77"/>
                    <a:pt x="168" y="77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4" y="71"/>
                    <a:pt x="153" y="68"/>
                    <a:pt x="152" y="65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4" y="56"/>
                    <a:pt x="165" y="55"/>
                    <a:pt x="165" y="54"/>
                  </a:cubicBezTo>
                  <a:cubicBezTo>
                    <a:pt x="165" y="54"/>
                    <a:pt x="165" y="53"/>
                    <a:pt x="165" y="53"/>
                  </a:cubicBezTo>
                  <a:cubicBezTo>
                    <a:pt x="164" y="52"/>
                    <a:pt x="163" y="51"/>
                    <a:pt x="161" y="52"/>
                  </a:cubicBezTo>
                  <a:cubicBezTo>
                    <a:pt x="147" y="54"/>
                    <a:pt x="147" y="54"/>
                    <a:pt x="147" y="54"/>
                  </a:cubicBezTo>
                  <a:cubicBezTo>
                    <a:pt x="146" y="51"/>
                    <a:pt x="144" y="48"/>
                    <a:pt x="142" y="45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4"/>
                    <a:pt x="152" y="33"/>
                    <a:pt x="152" y="32"/>
                  </a:cubicBezTo>
                  <a:cubicBezTo>
                    <a:pt x="152" y="31"/>
                    <a:pt x="151" y="31"/>
                    <a:pt x="151" y="30"/>
                  </a:cubicBezTo>
                  <a:cubicBezTo>
                    <a:pt x="150" y="29"/>
                    <a:pt x="148" y="29"/>
                    <a:pt x="147" y="30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2" y="34"/>
                    <a:pt x="130" y="32"/>
                    <a:pt x="127" y="30"/>
                  </a:cubicBezTo>
                  <a:cubicBezTo>
                    <a:pt x="132" y="16"/>
                    <a:pt x="132" y="16"/>
                    <a:pt x="132" y="16"/>
                  </a:cubicBezTo>
                  <a:cubicBezTo>
                    <a:pt x="132" y="16"/>
                    <a:pt x="132" y="16"/>
                    <a:pt x="132" y="15"/>
                  </a:cubicBezTo>
                  <a:cubicBezTo>
                    <a:pt x="132" y="14"/>
                    <a:pt x="132" y="13"/>
                    <a:pt x="131" y="13"/>
                  </a:cubicBezTo>
                  <a:cubicBezTo>
                    <a:pt x="129" y="12"/>
                    <a:pt x="128" y="12"/>
                    <a:pt x="127" y="14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4" y="22"/>
                    <a:pt x="111" y="21"/>
                    <a:pt x="108" y="20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4"/>
                    <a:pt x="107" y="3"/>
                    <a:pt x="106" y="2"/>
                  </a:cubicBezTo>
                  <a:cubicBezTo>
                    <a:pt x="105" y="2"/>
                    <a:pt x="103" y="3"/>
                    <a:pt x="103" y="4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3" y="16"/>
                    <a:pt x="90" y="16"/>
                    <a:pt x="86" y="16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ubicBezTo>
                    <a:pt x="78" y="0"/>
                    <a:pt x="77" y="1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1" y="17"/>
                    <a:pt x="68" y="18"/>
                    <a:pt x="65" y="1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6"/>
                    <a:pt x="55" y="5"/>
                    <a:pt x="53" y="6"/>
                  </a:cubicBezTo>
                  <a:cubicBezTo>
                    <a:pt x="52" y="6"/>
                    <a:pt x="52" y="7"/>
                    <a:pt x="52" y="9"/>
                  </a:cubicBezTo>
                  <a:cubicBezTo>
                    <a:pt x="52" y="9"/>
                    <a:pt x="52" y="9"/>
                    <a:pt x="52" y="10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1" y="25"/>
                    <a:pt x="48" y="27"/>
                    <a:pt x="45" y="29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3" y="19"/>
                    <a:pt x="32" y="19"/>
                    <a:pt x="30" y="20"/>
                  </a:cubicBezTo>
                  <a:cubicBezTo>
                    <a:pt x="30" y="20"/>
                    <a:pt x="29" y="21"/>
                    <a:pt x="29" y="22"/>
                  </a:cubicBezTo>
                  <a:cubicBezTo>
                    <a:pt x="29" y="23"/>
                    <a:pt x="30" y="23"/>
                    <a:pt x="30" y="24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4" y="39"/>
                    <a:pt x="32" y="41"/>
                    <a:pt x="30" y="44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5" y="38"/>
                    <a:pt x="14" y="39"/>
                    <a:pt x="13" y="40"/>
                  </a:cubicBezTo>
                  <a:cubicBezTo>
                    <a:pt x="13" y="41"/>
                    <a:pt x="12" y="41"/>
                    <a:pt x="12" y="42"/>
                  </a:cubicBezTo>
                  <a:cubicBezTo>
                    <a:pt x="12" y="42"/>
                    <a:pt x="13" y="43"/>
                    <a:pt x="14" y="4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2" y="57"/>
                    <a:pt x="21" y="60"/>
                    <a:pt x="20" y="63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4" y="62"/>
                    <a:pt x="3" y="63"/>
                    <a:pt x="2" y="65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2" y="67"/>
                    <a:pt x="3" y="68"/>
                    <a:pt x="4" y="68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6" y="78"/>
                    <a:pt x="16" y="81"/>
                    <a:pt x="16" y="84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1" y="89"/>
                    <a:pt x="0" y="90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3"/>
                    <a:pt x="2" y="94"/>
                    <a:pt x="3" y="94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17" y="99"/>
                    <a:pt x="18" y="103"/>
                    <a:pt x="19" y="106"/>
                  </a:cubicBezTo>
                  <a:cubicBezTo>
                    <a:pt x="8" y="114"/>
                    <a:pt x="8" y="114"/>
                    <a:pt x="8" y="114"/>
                  </a:cubicBezTo>
                  <a:cubicBezTo>
                    <a:pt x="7" y="114"/>
                    <a:pt x="6" y="115"/>
                    <a:pt x="6" y="116"/>
                  </a:cubicBezTo>
                  <a:cubicBezTo>
                    <a:pt x="6" y="117"/>
                    <a:pt x="6" y="117"/>
                    <a:pt x="6" y="118"/>
                  </a:cubicBezTo>
                  <a:cubicBezTo>
                    <a:pt x="7" y="119"/>
                    <a:pt x="8" y="120"/>
                    <a:pt x="10" y="119"/>
                  </a:cubicBezTo>
                  <a:cubicBezTo>
                    <a:pt x="24" y="117"/>
                    <a:pt x="24" y="117"/>
                    <a:pt x="24" y="117"/>
                  </a:cubicBezTo>
                  <a:cubicBezTo>
                    <a:pt x="25" y="120"/>
                    <a:pt x="27" y="123"/>
                    <a:pt x="29" y="125"/>
                  </a:cubicBezTo>
                  <a:cubicBezTo>
                    <a:pt x="20" y="137"/>
                    <a:pt x="20" y="137"/>
                    <a:pt x="20" y="137"/>
                  </a:cubicBezTo>
                  <a:cubicBezTo>
                    <a:pt x="20" y="137"/>
                    <a:pt x="19" y="138"/>
                    <a:pt x="19" y="139"/>
                  </a:cubicBezTo>
                  <a:cubicBezTo>
                    <a:pt x="19" y="139"/>
                    <a:pt x="20" y="140"/>
                    <a:pt x="20" y="140"/>
                  </a:cubicBezTo>
                  <a:cubicBezTo>
                    <a:pt x="21" y="142"/>
                    <a:pt x="23" y="142"/>
                    <a:pt x="24" y="141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9" y="137"/>
                    <a:pt x="41" y="139"/>
                    <a:pt x="44" y="141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6"/>
                  </a:cubicBezTo>
                  <a:cubicBezTo>
                    <a:pt x="39" y="157"/>
                    <a:pt x="39" y="157"/>
                    <a:pt x="40" y="158"/>
                  </a:cubicBezTo>
                  <a:cubicBezTo>
                    <a:pt x="42" y="159"/>
                    <a:pt x="43" y="158"/>
                    <a:pt x="44" y="157"/>
                  </a:cubicBezTo>
                  <a:cubicBezTo>
                    <a:pt x="54" y="147"/>
                    <a:pt x="54" y="147"/>
                    <a:pt x="54" y="147"/>
                  </a:cubicBezTo>
                  <a:cubicBezTo>
                    <a:pt x="57" y="149"/>
                    <a:pt x="60" y="150"/>
                    <a:pt x="63" y="151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3" y="165"/>
                    <a:pt x="63" y="166"/>
                    <a:pt x="63" y="166"/>
                  </a:cubicBezTo>
                  <a:cubicBezTo>
                    <a:pt x="63" y="167"/>
                    <a:pt x="64" y="168"/>
                    <a:pt x="65" y="168"/>
                  </a:cubicBezTo>
                  <a:cubicBezTo>
                    <a:pt x="66" y="169"/>
                    <a:pt x="68" y="168"/>
                    <a:pt x="68" y="166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8" y="154"/>
                    <a:pt x="81" y="155"/>
                    <a:pt x="85" y="155"/>
                  </a:cubicBezTo>
                  <a:cubicBezTo>
                    <a:pt x="89" y="168"/>
                    <a:pt x="89" y="168"/>
                    <a:pt x="89" y="168"/>
                  </a:cubicBezTo>
                  <a:cubicBezTo>
                    <a:pt x="89" y="170"/>
                    <a:pt x="90" y="171"/>
                    <a:pt x="91" y="171"/>
                  </a:cubicBezTo>
                  <a:cubicBezTo>
                    <a:pt x="91" y="171"/>
                    <a:pt x="92" y="171"/>
                    <a:pt x="92" y="171"/>
                  </a:cubicBezTo>
                  <a:cubicBezTo>
                    <a:pt x="93" y="171"/>
                    <a:pt x="94" y="169"/>
                    <a:pt x="94" y="168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100" y="153"/>
                    <a:pt x="103" y="153"/>
                    <a:pt x="106" y="152"/>
                  </a:cubicBezTo>
                  <a:cubicBezTo>
                    <a:pt x="114" y="163"/>
                    <a:pt x="114" y="163"/>
                    <a:pt x="114" y="163"/>
                  </a:cubicBezTo>
                  <a:cubicBezTo>
                    <a:pt x="115" y="165"/>
                    <a:pt x="116" y="165"/>
                    <a:pt x="118" y="165"/>
                  </a:cubicBezTo>
                  <a:cubicBezTo>
                    <a:pt x="119" y="164"/>
                    <a:pt x="119" y="163"/>
                    <a:pt x="119" y="162"/>
                  </a:cubicBezTo>
                  <a:cubicBezTo>
                    <a:pt x="119" y="162"/>
                    <a:pt x="119" y="161"/>
                    <a:pt x="119" y="161"/>
                  </a:cubicBezTo>
                  <a:cubicBezTo>
                    <a:pt x="117" y="147"/>
                    <a:pt x="117" y="147"/>
                    <a:pt x="117" y="147"/>
                  </a:cubicBezTo>
                  <a:cubicBezTo>
                    <a:pt x="120" y="146"/>
                    <a:pt x="123" y="144"/>
                    <a:pt x="126" y="14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8" y="152"/>
                    <a:pt x="139" y="152"/>
                    <a:pt x="141" y="151"/>
                  </a:cubicBezTo>
                  <a:cubicBezTo>
                    <a:pt x="141" y="150"/>
                    <a:pt x="142" y="149"/>
                    <a:pt x="142" y="149"/>
                  </a:cubicBezTo>
                  <a:cubicBezTo>
                    <a:pt x="142" y="148"/>
                    <a:pt x="141" y="147"/>
                    <a:pt x="141" y="147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7" y="132"/>
                    <a:pt x="139" y="130"/>
                    <a:pt x="141" y="127"/>
                  </a:cubicBezTo>
                  <a:cubicBezTo>
                    <a:pt x="154" y="131"/>
                    <a:pt x="154" y="131"/>
                    <a:pt x="154" y="131"/>
                  </a:cubicBezTo>
                  <a:cubicBezTo>
                    <a:pt x="156" y="132"/>
                    <a:pt x="157" y="132"/>
                    <a:pt x="158" y="131"/>
                  </a:cubicBezTo>
                  <a:cubicBezTo>
                    <a:pt x="158" y="130"/>
                    <a:pt x="159" y="130"/>
                    <a:pt x="159" y="129"/>
                  </a:cubicBezTo>
                  <a:cubicBezTo>
                    <a:pt x="159" y="128"/>
                    <a:pt x="158" y="127"/>
                    <a:pt x="157" y="127"/>
                  </a:cubicBezTo>
                  <a:cubicBezTo>
                    <a:pt x="147" y="117"/>
                    <a:pt x="147" y="117"/>
                    <a:pt x="147" y="117"/>
                  </a:cubicBezTo>
                  <a:cubicBezTo>
                    <a:pt x="149" y="114"/>
                    <a:pt x="150" y="111"/>
                    <a:pt x="151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7" y="108"/>
                    <a:pt x="168" y="107"/>
                    <a:pt x="169" y="106"/>
                  </a:cubicBezTo>
                  <a:cubicBezTo>
                    <a:pt x="169" y="106"/>
                    <a:pt x="169" y="105"/>
                    <a:pt x="169" y="105"/>
                  </a:cubicBezTo>
                  <a:cubicBezTo>
                    <a:pt x="169" y="104"/>
                    <a:pt x="168" y="103"/>
                    <a:pt x="167" y="103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5" y="93"/>
                    <a:pt x="155" y="90"/>
                    <a:pt x="155" y="86"/>
                  </a:cubicBezTo>
                  <a:lnTo>
                    <a:pt x="168" y="82"/>
                  </a:lnTo>
                  <a:close/>
                  <a:moveTo>
                    <a:pt x="86" y="101"/>
                  </a:moveTo>
                  <a:cubicBezTo>
                    <a:pt x="77" y="101"/>
                    <a:pt x="70" y="94"/>
                    <a:pt x="70" y="85"/>
                  </a:cubicBezTo>
                  <a:cubicBezTo>
                    <a:pt x="70" y="77"/>
                    <a:pt x="77" y="70"/>
                    <a:pt x="86" y="70"/>
                  </a:cubicBezTo>
                  <a:cubicBezTo>
                    <a:pt x="94" y="70"/>
                    <a:pt x="101" y="77"/>
                    <a:pt x="101" y="85"/>
                  </a:cubicBezTo>
                  <a:cubicBezTo>
                    <a:pt x="101" y="94"/>
                    <a:pt x="94" y="101"/>
                    <a:pt x="86" y="1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1"/>
            <p:cNvSpPr/>
            <p:nvPr/>
          </p:nvSpPr>
          <p:spPr>
            <a:xfrm>
              <a:off x="-1333500" y="1651000"/>
              <a:ext cx="454025" cy="454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58"/>
                  </a:moveTo>
                  <a:cubicBezTo>
                    <a:pt x="121" y="58"/>
                    <a:pt x="121" y="57"/>
                    <a:pt x="121" y="56"/>
                  </a:cubicBezTo>
                  <a:cubicBezTo>
                    <a:pt x="121" y="56"/>
                    <a:pt x="121" y="56"/>
                    <a:pt x="121" y="56"/>
                  </a:cubicBezTo>
                  <a:cubicBezTo>
                    <a:pt x="121" y="55"/>
                    <a:pt x="120" y="54"/>
                    <a:pt x="119" y="54"/>
                  </a:cubicBezTo>
                  <a:cubicBezTo>
                    <a:pt x="110" y="53"/>
                    <a:pt x="110" y="53"/>
                    <a:pt x="110" y="53"/>
                  </a:cubicBezTo>
                  <a:cubicBezTo>
                    <a:pt x="109" y="50"/>
                    <a:pt x="109" y="48"/>
                    <a:pt x="108" y="46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17" y="40"/>
                    <a:pt x="117" y="39"/>
                    <a:pt x="117" y="38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37"/>
                    <a:pt x="116" y="36"/>
                    <a:pt x="115" y="37"/>
                  </a:cubicBezTo>
                  <a:cubicBezTo>
                    <a:pt x="105" y="38"/>
                    <a:pt x="105" y="38"/>
                    <a:pt x="105" y="38"/>
                  </a:cubicBezTo>
                  <a:cubicBezTo>
                    <a:pt x="104" y="36"/>
                    <a:pt x="102" y="34"/>
                    <a:pt x="101" y="32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8" y="24"/>
                    <a:pt x="108" y="23"/>
                    <a:pt x="108" y="23"/>
                  </a:cubicBezTo>
                  <a:cubicBezTo>
                    <a:pt x="108" y="22"/>
                    <a:pt x="108" y="22"/>
                    <a:pt x="107" y="21"/>
                  </a:cubicBezTo>
                  <a:cubicBezTo>
                    <a:pt x="107" y="21"/>
                    <a:pt x="105" y="20"/>
                    <a:pt x="105" y="21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4" y="24"/>
                    <a:pt x="92" y="22"/>
                    <a:pt x="90" y="2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0"/>
                    <a:pt x="94" y="9"/>
                    <a:pt x="93" y="9"/>
                  </a:cubicBezTo>
                  <a:cubicBezTo>
                    <a:pt x="92" y="8"/>
                    <a:pt x="91" y="9"/>
                    <a:pt x="90" y="10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1" y="15"/>
                    <a:pt x="79" y="15"/>
                    <a:pt x="77" y="1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3"/>
                  </a:cubicBezTo>
                  <a:cubicBezTo>
                    <a:pt x="77" y="2"/>
                    <a:pt x="76" y="2"/>
                    <a:pt x="75" y="1"/>
                  </a:cubicBezTo>
                  <a:cubicBezTo>
                    <a:pt x="74" y="1"/>
                    <a:pt x="73" y="2"/>
                    <a:pt x="73" y="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6" y="11"/>
                    <a:pt x="64" y="11"/>
                    <a:pt x="61" y="1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0"/>
                    <a:pt x="56" y="0"/>
                  </a:cubicBezTo>
                  <a:cubicBezTo>
                    <a:pt x="55" y="0"/>
                    <a:pt x="55" y="1"/>
                    <a:pt x="55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48" y="13"/>
                    <a:pt x="46" y="13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4"/>
                    <a:pt x="39" y="4"/>
                    <a:pt x="38" y="4"/>
                  </a:cubicBezTo>
                  <a:cubicBezTo>
                    <a:pt x="37" y="4"/>
                    <a:pt x="37" y="5"/>
                    <a:pt x="37" y="6"/>
                  </a:cubicBezTo>
                  <a:cubicBezTo>
                    <a:pt x="37" y="6"/>
                    <a:pt x="37" y="6"/>
                    <a:pt x="37" y="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6" y="18"/>
                    <a:pt x="34" y="19"/>
                    <a:pt x="32" y="20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3"/>
                    <a:pt x="22" y="13"/>
                    <a:pt x="22" y="14"/>
                  </a:cubicBezTo>
                  <a:cubicBezTo>
                    <a:pt x="21" y="14"/>
                    <a:pt x="21" y="15"/>
                    <a:pt x="21" y="15"/>
                  </a:cubicBezTo>
                  <a:cubicBezTo>
                    <a:pt x="21" y="16"/>
                    <a:pt x="21" y="16"/>
                    <a:pt x="21" y="17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4" y="27"/>
                    <a:pt x="23" y="29"/>
                    <a:pt x="21" y="31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1" y="27"/>
                    <a:pt x="10" y="27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1"/>
                    <a:pt x="10" y="31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40"/>
                    <a:pt x="15" y="42"/>
                    <a:pt x="14" y="45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3" y="44"/>
                    <a:pt x="2" y="45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7"/>
                    <a:pt x="2" y="48"/>
                    <a:pt x="3" y="48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5"/>
                    <a:pt x="11" y="57"/>
                    <a:pt x="11" y="60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0" y="64"/>
                    <a:pt x="0" y="6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6"/>
                    <a:pt x="1" y="67"/>
                    <a:pt x="2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71"/>
                    <a:pt x="13" y="73"/>
                    <a:pt x="14" y="75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4" y="82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5" y="84"/>
                    <a:pt x="6" y="85"/>
                    <a:pt x="7" y="84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8" y="85"/>
                    <a:pt x="19" y="87"/>
                    <a:pt x="20" y="89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8"/>
                    <a:pt x="14" y="98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5" y="100"/>
                    <a:pt x="16" y="101"/>
                    <a:pt x="17" y="100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8" y="97"/>
                    <a:pt x="29" y="99"/>
                    <a:pt x="31" y="100"/>
                  </a:cubicBezTo>
                  <a:cubicBezTo>
                    <a:pt x="28" y="109"/>
                    <a:pt x="28" y="109"/>
                    <a:pt x="28" y="109"/>
                  </a:cubicBezTo>
                  <a:cubicBezTo>
                    <a:pt x="28" y="110"/>
                    <a:pt x="28" y="110"/>
                    <a:pt x="28" y="110"/>
                  </a:cubicBezTo>
                  <a:cubicBezTo>
                    <a:pt x="28" y="111"/>
                    <a:pt x="28" y="112"/>
                    <a:pt x="29" y="112"/>
                  </a:cubicBezTo>
                  <a:cubicBezTo>
                    <a:pt x="30" y="113"/>
                    <a:pt x="31" y="112"/>
                    <a:pt x="31" y="112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40" y="106"/>
                    <a:pt x="43" y="106"/>
                    <a:pt x="45" y="107"/>
                  </a:cubicBezTo>
                  <a:cubicBezTo>
                    <a:pt x="45" y="117"/>
                    <a:pt x="45" y="117"/>
                    <a:pt x="45" y="117"/>
                  </a:cubicBezTo>
                  <a:cubicBezTo>
                    <a:pt x="45" y="117"/>
                    <a:pt x="45" y="117"/>
                    <a:pt x="45" y="118"/>
                  </a:cubicBezTo>
                  <a:cubicBezTo>
                    <a:pt x="45" y="119"/>
                    <a:pt x="45" y="119"/>
                    <a:pt x="46" y="120"/>
                  </a:cubicBezTo>
                  <a:cubicBezTo>
                    <a:pt x="47" y="120"/>
                    <a:pt x="48" y="119"/>
                    <a:pt x="49" y="118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5" y="110"/>
                    <a:pt x="58" y="110"/>
                    <a:pt x="60" y="110"/>
                  </a:cubicBezTo>
                  <a:cubicBezTo>
                    <a:pt x="63" y="119"/>
                    <a:pt x="63" y="119"/>
                    <a:pt x="63" y="119"/>
                  </a:cubicBezTo>
                  <a:cubicBezTo>
                    <a:pt x="63" y="120"/>
                    <a:pt x="64" y="121"/>
                    <a:pt x="65" y="121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6" y="121"/>
                    <a:pt x="67" y="120"/>
                    <a:pt x="67" y="119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71" y="109"/>
                    <a:pt x="73" y="108"/>
                    <a:pt x="75" y="108"/>
                  </a:cubicBezTo>
                  <a:cubicBezTo>
                    <a:pt x="81" y="116"/>
                    <a:pt x="81" y="116"/>
                    <a:pt x="81" y="116"/>
                  </a:cubicBezTo>
                  <a:cubicBezTo>
                    <a:pt x="82" y="117"/>
                    <a:pt x="83" y="117"/>
                    <a:pt x="84" y="117"/>
                  </a:cubicBezTo>
                  <a:cubicBezTo>
                    <a:pt x="84" y="117"/>
                    <a:pt x="85" y="116"/>
                    <a:pt x="85" y="115"/>
                  </a:cubicBezTo>
                  <a:cubicBezTo>
                    <a:pt x="85" y="115"/>
                    <a:pt x="85" y="115"/>
                    <a:pt x="85" y="114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85" y="103"/>
                    <a:pt x="87" y="102"/>
                    <a:pt x="89" y="101"/>
                  </a:cubicBezTo>
                  <a:cubicBezTo>
                    <a:pt x="97" y="107"/>
                    <a:pt x="97" y="107"/>
                    <a:pt x="97" y="107"/>
                  </a:cubicBezTo>
                  <a:cubicBezTo>
                    <a:pt x="98" y="108"/>
                    <a:pt x="99" y="108"/>
                    <a:pt x="100" y="107"/>
                  </a:cubicBezTo>
                  <a:cubicBezTo>
                    <a:pt x="100" y="107"/>
                    <a:pt x="101" y="106"/>
                    <a:pt x="101" y="106"/>
                  </a:cubicBezTo>
                  <a:cubicBezTo>
                    <a:pt x="101" y="105"/>
                    <a:pt x="100" y="105"/>
                    <a:pt x="100" y="10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7" y="94"/>
                    <a:pt x="99" y="92"/>
                    <a:pt x="100" y="90"/>
                  </a:cubicBezTo>
                  <a:cubicBezTo>
                    <a:pt x="110" y="93"/>
                    <a:pt x="110" y="93"/>
                    <a:pt x="110" y="93"/>
                  </a:cubicBezTo>
                  <a:cubicBezTo>
                    <a:pt x="111" y="94"/>
                    <a:pt x="112" y="94"/>
                    <a:pt x="112" y="93"/>
                  </a:cubicBezTo>
                  <a:cubicBezTo>
                    <a:pt x="113" y="92"/>
                    <a:pt x="113" y="92"/>
                    <a:pt x="113" y="92"/>
                  </a:cubicBezTo>
                  <a:cubicBezTo>
                    <a:pt x="113" y="91"/>
                    <a:pt x="112" y="90"/>
                    <a:pt x="112" y="90"/>
                  </a:cubicBezTo>
                  <a:cubicBezTo>
                    <a:pt x="105" y="83"/>
                    <a:pt x="105" y="83"/>
                    <a:pt x="105" y="83"/>
                  </a:cubicBezTo>
                  <a:cubicBezTo>
                    <a:pt x="106" y="81"/>
                    <a:pt x="107" y="79"/>
                    <a:pt x="107" y="76"/>
                  </a:cubicBezTo>
                  <a:cubicBezTo>
                    <a:pt x="117" y="77"/>
                    <a:pt x="117" y="77"/>
                    <a:pt x="117" y="77"/>
                  </a:cubicBezTo>
                  <a:cubicBezTo>
                    <a:pt x="118" y="77"/>
                    <a:pt x="120" y="76"/>
                    <a:pt x="120" y="75"/>
                  </a:cubicBezTo>
                  <a:cubicBezTo>
                    <a:pt x="120" y="75"/>
                    <a:pt x="120" y="75"/>
                    <a:pt x="120" y="75"/>
                  </a:cubicBezTo>
                  <a:cubicBezTo>
                    <a:pt x="120" y="74"/>
                    <a:pt x="119" y="73"/>
                    <a:pt x="118" y="73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0" y="66"/>
                    <a:pt x="110" y="64"/>
                    <a:pt x="110" y="61"/>
                  </a:cubicBezTo>
                  <a:lnTo>
                    <a:pt x="120" y="58"/>
                  </a:lnTo>
                  <a:close/>
                  <a:moveTo>
                    <a:pt x="61" y="72"/>
                  </a:moveTo>
                  <a:cubicBezTo>
                    <a:pt x="55" y="72"/>
                    <a:pt x="50" y="67"/>
                    <a:pt x="50" y="61"/>
                  </a:cubicBezTo>
                  <a:cubicBezTo>
                    <a:pt x="50" y="54"/>
                    <a:pt x="55" y="49"/>
                    <a:pt x="61" y="49"/>
                  </a:cubicBezTo>
                  <a:cubicBezTo>
                    <a:pt x="67" y="49"/>
                    <a:pt x="72" y="54"/>
                    <a:pt x="72" y="61"/>
                  </a:cubicBezTo>
                  <a:cubicBezTo>
                    <a:pt x="72" y="67"/>
                    <a:pt x="67" y="72"/>
                    <a:pt x="61" y="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-1055688" y="2462213"/>
              <a:ext cx="171600" cy="171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21"/>
            <p:cNvSpPr/>
            <p:nvPr/>
          </p:nvSpPr>
          <p:spPr>
            <a:xfrm>
              <a:off x="-1776413" y="2792413"/>
              <a:ext cx="115800" cy="119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1"/>
            <p:cNvSpPr/>
            <p:nvPr/>
          </p:nvSpPr>
          <p:spPr>
            <a:xfrm>
              <a:off x="-2773363" y="2439988"/>
              <a:ext cx="2692401" cy="2659064"/>
            </a:xfrm>
            <a:custGeom>
              <a:avLst/>
              <a:gdLst/>
              <a:ahLst/>
              <a:cxnLst/>
              <a:rect l="l" t="t" r="r" b="b"/>
              <a:pathLst>
                <a:path w="718" h="709" extrusionOk="0">
                  <a:moveTo>
                    <a:pt x="606" y="330"/>
                  </a:moveTo>
                  <a:cubicBezTo>
                    <a:pt x="718" y="140"/>
                    <a:pt x="627" y="0"/>
                    <a:pt x="627" y="0"/>
                  </a:cubicBezTo>
                  <a:cubicBezTo>
                    <a:pt x="578" y="0"/>
                    <a:pt x="578" y="0"/>
                    <a:pt x="578" y="0"/>
                  </a:cubicBezTo>
                  <a:cubicBezTo>
                    <a:pt x="579" y="4"/>
                    <a:pt x="580" y="9"/>
                    <a:pt x="581" y="13"/>
                  </a:cubicBezTo>
                  <a:cubicBezTo>
                    <a:pt x="601" y="16"/>
                    <a:pt x="601" y="16"/>
                    <a:pt x="601" y="16"/>
                  </a:cubicBezTo>
                  <a:cubicBezTo>
                    <a:pt x="603" y="16"/>
                    <a:pt x="605" y="18"/>
                    <a:pt x="605" y="20"/>
                  </a:cubicBezTo>
                  <a:cubicBezTo>
                    <a:pt x="605" y="20"/>
                    <a:pt x="605" y="20"/>
                    <a:pt x="605" y="20"/>
                  </a:cubicBezTo>
                  <a:cubicBezTo>
                    <a:pt x="605" y="23"/>
                    <a:pt x="604" y="24"/>
                    <a:pt x="601" y="24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2" y="35"/>
                    <a:pt x="581" y="40"/>
                    <a:pt x="581" y="45"/>
                  </a:cubicBezTo>
                  <a:cubicBezTo>
                    <a:pt x="599" y="54"/>
                    <a:pt x="599" y="54"/>
                    <a:pt x="599" y="54"/>
                  </a:cubicBezTo>
                  <a:cubicBezTo>
                    <a:pt x="601" y="55"/>
                    <a:pt x="602" y="56"/>
                    <a:pt x="602" y="58"/>
                  </a:cubicBezTo>
                  <a:cubicBezTo>
                    <a:pt x="602" y="58"/>
                    <a:pt x="602" y="59"/>
                    <a:pt x="602" y="59"/>
                  </a:cubicBezTo>
                  <a:cubicBezTo>
                    <a:pt x="601" y="61"/>
                    <a:pt x="599" y="62"/>
                    <a:pt x="597" y="62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5" y="66"/>
                    <a:pt x="573" y="71"/>
                    <a:pt x="571" y="75"/>
                  </a:cubicBezTo>
                  <a:cubicBezTo>
                    <a:pt x="585" y="89"/>
                    <a:pt x="585" y="89"/>
                    <a:pt x="585" y="89"/>
                  </a:cubicBezTo>
                  <a:cubicBezTo>
                    <a:pt x="587" y="90"/>
                    <a:pt x="587" y="91"/>
                    <a:pt x="587" y="93"/>
                  </a:cubicBezTo>
                  <a:cubicBezTo>
                    <a:pt x="587" y="94"/>
                    <a:pt x="587" y="94"/>
                    <a:pt x="587" y="95"/>
                  </a:cubicBezTo>
                  <a:cubicBezTo>
                    <a:pt x="585" y="97"/>
                    <a:pt x="583" y="97"/>
                    <a:pt x="581" y="96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59" y="94"/>
                    <a:pt x="556" y="97"/>
                    <a:pt x="552" y="101"/>
                  </a:cubicBezTo>
                  <a:cubicBezTo>
                    <a:pt x="562" y="119"/>
                    <a:pt x="562" y="119"/>
                    <a:pt x="562" y="119"/>
                  </a:cubicBezTo>
                  <a:cubicBezTo>
                    <a:pt x="562" y="120"/>
                    <a:pt x="563" y="120"/>
                    <a:pt x="563" y="121"/>
                  </a:cubicBezTo>
                  <a:cubicBezTo>
                    <a:pt x="563" y="122"/>
                    <a:pt x="562" y="124"/>
                    <a:pt x="561" y="124"/>
                  </a:cubicBezTo>
                  <a:cubicBezTo>
                    <a:pt x="559" y="126"/>
                    <a:pt x="557" y="126"/>
                    <a:pt x="555" y="124"/>
                  </a:cubicBezTo>
                  <a:cubicBezTo>
                    <a:pt x="539" y="112"/>
                    <a:pt x="539" y="112"/>
                    <a:pt x="539" y="112"/>
                  </a:cubicBezTo>
                  <a:cubicBezTo>
                    <a:pt x="535" y="114"/>
                    <a:pt x="531" y="117"/>
                    <a:pt x="527" y="119"/>
                  </a:cubicBezTo>
                  <a:cubicBezTo>
                    <a:pt x="530" y="139"/>
                    <a:pt x="530" y="139"/>
                    <a:pt x="530" y="139"/>
                  </a:cubicBezTo>
                  <a:cubicBezTo>
                    <a:pt x="530" y="140"/>
                    <a:pt x="530" y="140"/>
                    <a:pt x="530" y="141"/>
                  </a:cubicBezTo>
                  <a:cubicBezTo>
                    <a:pt x="530" y="142"/>
                    <a:pt x="529" y="144"/>
                    <a:pt x="528" y="145"/>
                  </a:cubicBezTo>
                  <a:cubicBezTo>
                    <a:pt x="526" y="145"/>
                    <a:pt x="523" y="144"/>
                    <a:pt x="522" y="142"/>
                  </a:cubicBezTo>
                  <a:cubicBezTo>
                    <a:pt x="511" y="126"/>
                    <a:pt x="511" y="126"/>
                    <a:pt x="511" y="126"/>
                  </a:cubicBezTo>
                  <a:cubicBezTo>
                    <a:pt x="506" y="127"/>
                    <a:pt x="501" y="128"/>
                    <a:pt x="497" y="129"/>
                  </a:cubicBezTo>
                  <a:cubicBezTo>
                    <a:pt x="493" y="149"/>
                    <a:pt x="493" y="149"/>
                    <a:pt x="493" y="149"/>
                  </a:cubicBezTo>
                  <a:cubicBezTo>
                    <a:pt x="493" y="149"/>
                    <a:pt x="493" y="149"/>
                    <a:pt x="493" y="149"/>
                  </a:cubicBezTo>
                  <a:cubicBezTo>
                    <a:pt x="493" y="151"/>
                    <a:pt x="492" y="153"/>
                    <a:pt x="490" y="153"/>
                  </a:cubicBezTo>
                  <a:cubicBezTo>
                    <a:pt x="490" y="153"/>
                    <a:pt x="490" y="153"/>
                    <a:pt x="489" y="153"/>
                  </a:cubicBezTo>
                  <a:cubicBezTo>
                    <a:pt x="487" y="153"/>
                    <a:pt x="486" y="152"/>
                    <a:pt x="485" y="150"/>
                  </a:cubicBezTo>
                  <a:cubicBezTo>
                    <a:pt x="479" y="130"/>
                    <a:pt x="479" y="130"/>
                    <a:pt x="479" y="130"/>
                  </a:cubicBezTo>
                  <a:cubicBezTo>
                    <a:pt x="475" y="130"/>
                    <a:pt x="470" y="130"/>
                    <a:pt x="465" y="129"/>
                  </a:cubicBezTo>
                  <a:cubicBezTo>
                    <a:pt x="456" y="147"/>
                    <a:pt x="456" y="147"/>
                    <a:pt x="456" y="147"/>
                  </a:cubicBezTo>
                  <a:cubicBezTo>
                    <a:pt x="455" y="149"/>
                    <a:pt x="453" y="151"/>
                    <a:pt x="451" y="150"/>
                  </a:cubicBezTo>
                  <a:cubicBezTo>
                    <a:pt x="449" y="150"/>
                    <a:pt x="448" y="148"/>
                    <a:pt x="448" y="146"/>
                  </a:cubicBezTo>
                  <a:cubicBezTo>
                    <a:pt x="448" y="146"/>
                    <a:pt x="448" y="146"/>
                    <a:pt x="448" y="145"/>
                  </a:cubicBezTo>
                  <a:cubicBezTo>
                    <a:pt x="448" y="125"/>
                    <a:pt x="448" y="125"/>
                    <a:pt x="448" y="125"/>
                  </a:cubicBezTo>
                  <a:cubicBezTo>
                    <a:pt x="444" y="123"/>
                    <a:pt x="439" y="121"/>
                    <a:pt x="435" y="119"/>
                  </a:cubicBezTo>
                  <a:cubicBezTo>
                    <a:pt x="420" y="134"/>
                    <a:pt x="420" y="134"/>
                    <a:pt x="420" y="134"/>
                  </a:cubicBezTo>
                  <a:cubicBezTo>
                    <a:pt x="419" y="135"/>
                    <a:pt x="417" y="136"/>
                    <a:pt x="415" y="135"/>
                  </a:cubicBezTo>
                  <a:cubicBezTo>
                    <a:pt x="414" y="134"/>
                    <a:pt x="413" y="133"/>
                    <a:pt x="413" y="131"/>
                  </a:cubicBezTo>
                  <a:cubicBezTo>
                    <a:pt x="413" y="131"/>
                    <a:pt x="413" y="130"/>
                    <a:pt x="414" y="129"/>
                  </a:cubicBezTo>
                  <a:cubicBezTo>
                    <a:pt x="420" y="110"/>
                    <a:pt x="420" y="110"/>
                    <a:pt x="420" y="110"/>
                  </a:cubicBezTo>
                  <a:cubicBezTo>
                    <a:pt x="416" y="107"/>
                    <a:pt x="413" y="104"/>
                    <a:pt x="409" y="101"/>
                  </a:cubicBezTo>
                  <a:cubicBezTo>
                    <a:pt x="391" y="110"/>
                    <a:pt x="391" y="110"/>
                    <a:pt x="391" y="110"/>
                  </a:cubicBezTo>
                  <a:cubicBezTo>
                    <a:pt x="389" y="111"/>
                    <a:pt x="387" y="111"/>
                    <a:pt x="386" y="109"/>
                  </a:cubicBezTo>
                  <a:cubicBezTo>
                    <a:pt x="385" y="109"/>
                    <a:pt x="385" y="108"/>
                    <a:pt x="385" y="107"/>
                  </a:cubicBezTo>
                  <a:cubicBezTo>
                    <a:pt x="385" y="106"/>
                    <a:pt x="385" y="104"/>
                    <a:pt x="386" y="104"/>
                  </a:cubicBezTo>
                  <a:cubicBezTo>
                    <a:pt x="398" y="87"/>
                    <a:pt x="398" y="87"/>
                    <a:pt x="398" y="87"/>
                  </a:cubicBezTo>
                  <a:cubicBezTo>
                    <a:pt x="395" y="83"/>
                    <a:pt x="393" y="79"/>
                    <a:pt x="391" y="75"/>
                  </a:cubicBezTo>
                  <a:cubicBezTo>
                    <a:pt x="371" y="78"/>
                    <a:pt x="371" y="78"/>
                    <a:pt x="371" y="78"/>
                  </a:cubicBezTo>
                  <a:cubicBezTo>
                    <a:pt x="369" y="79"/>
                    <a:pt x="366" y="78"/>
                    <a:pt x="365" y="76"/>
                  </a:cubicBezTo>
                  <a:cubicBezTo>
                    <a:pt x="365" y="75"/>
                    <a:pt x="365" y="75"/>
                    <a:pt x="365" y="74"/>
                  </a:cubicBezTo>
                  <a:cubicBezTo>
                    <a:pt x="365" y="73"/>
                    <a:pt x="366" y="71"/>
                    <a:pt x="368" y="71"/>
                  </a:cubicBezTo>
                  <a:cubicBezTo>
                    <a:pt x="384" y="59"/>
                    <a:pt x="384" y="59"/>
                    <a:pt x="384" y="59"/>
                  </a:cubicBezTo>
                  <a:cubicBezTo>
                    <a:pt x="383" y="54"/>
                    <a:pt x="382" y="50"/>
                    <a:pt x="381" y="45"/>
                  </a:cubicBezTo>
                  <a:cubicBezTo>
                    <a:pt x="361" y="42"/>
                    <a:pt x="361" y="42"/>
                    <a:pt x="361" y="42"/>
                  </a:cubicBezTo>
                  <a:cubicBezTo>
                    <a:pt x="359" y="42"/>
                    <a:pt x="357" y="40"/>
                    <a:pt x="357" y="38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7" y="36"/>
                    <a:pt x="358" y="34"/>
                    <a:pt x="360" y="34"/>
                  </a:cubicBezTo>
                  <a:cubicBezTo>
                    <a:pt x="380" y="28"/>
                    <a:pt x="380" y="28"/>
                    <a:pt x="380" y="28"/>
                  </a:cubicBezTo>
                  <a:cubicBezTo>
                    <a:pt x="380" y="23"/>
                    <a:pt x="380" y="18"/>
                    <a:pt x="381" y="1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1" y="4"/>
                    <a:pt x="360" y="2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3" y="41"/>
                    <a:pt x="83" y="85"/>
                    <a:pt x="83" y="85"/>
                  </a:cubicBezTo>
                  <a:cubicBezTo>
                    <a:pt x="71" y="115"/>
                    <a:pt x="79" y="137"/>
                    <a:pt x="79" y="137"/>
                  </a:cubicBezTo>
                  <a:cubicBezTo>
                    <a:pt x="103" y="178"/>
                    <a:pt x="84" y="200"/>
                    <a:pt x="68" y="221"/>
                  </a:cubicBezTo>
                  <a:cubicBezTo>
                    <a:pt x="53" y="242"/>
                    <a:pt x="0" y="315"/>
                    <a:pt x="51" y="317"/>
                  </a:cubicBezTo>
                  <a:cubicBezTo>
                    <a:pt x="99" y="318"/>
                    <a:pt x="84" y="334"/>
                    <a:pt x="84" y="334"/>
                  </a:cubicBezTo>
                  <a:cubicBezTo>
                    <a:pt x="63" y="380"/>
                    <a:pt x="96" y="381"/>
                    <a:pt x="96" y="381"/>
                  </a:cubicBezTo>
                  <a:cubicBezTo>
                    <a:pt x="81" y="408"/>
                    <a:pt x="103" y="409"/>
                    <a:pt x="103" y="409"/>
                  </a:cubicBezTo>
                  <a:cubicBezTo>
                    <a:pt x="135" y="409"/>
                    <a:pt x="118" y="438"/>
                    <a:pt x="118" y="438"/>
                  </a:cubicBezTo>
                  <a:cubicBezTo>
                    <a:pt x="79" y="481"/>
                    <a:pt x="113" y="524"/>
                    <a:pt x="162" y="514"/>
                  </a:cubicBezTo>
                  <a:cubicBezTo>
                    <a:pt x="259" y="494"/>
                    <a:pt x="309" y="527"/>
                    <a:pt x="286" y="597"/>
                  </a:cubicBezTo>
                  <a:cubicBezTo>
                    <a:pt x="263" y="666"/>
                    <a:pt x="232" y="709"/>
                    <a:pt x="232" y="709"/>
                  </a:cubicBezTo>
                  <a:cubicBezTo>
                    <a:pt x="659" y="709"/>
                    <a:pt x="659" y="709"/>
                    <a:pt x="659" y="709"/>
                  </a:cubicBezTo>
                  <a:cubicBezTo>
                    <a:pt x="568" y="521"/>
                    <a:pt x="568" y="521"/>
                    <a:pt x="568" y="521"/>
                  </a:cubicBezTo>
                  <a:cubicBezTo>
                    <a:pt x="540" y="458"/>
                    <a:pt x="606" y="330"/>
                    <a:pt x="606" y="330"/>
                  </a:cubicBezTo>
                  <a:close/>
                  <a:moveTo>
                    <a:pt x="334" y="176"/>
                  </a:moveTo>
                  <a:cubicBezTo>
                    <a:pt x="322" y="168"/>
                    <a:pt x="322" y="168"/>
                    <a:pt x="322" y="168"/>
                  </a:cubicBezTo>
                  <a:cubicBezTo>
                    <a:pt x="320" y="169"/>
                    <a:pt x="317" y="171"/>
                    <a:pt x="314" y="173"/>
                  </a:cubicBezTo>
                  <a:cubicBezTo>
                    <a:pt x="316" y="187"/>
                    <a:pt x="316" y="187"/>
                    <a:pt x="316" y="187"/>
                  </a:cubicBezTo>
                  <a:cubicBezTo>
                    <a:pt x="316" y="187"/>
                    <a:pt x="316" y="188"/>
                    <a:pt x="316" y="188"/>
                  </a:cubicBezTo>
                  <a:cubicBezTo>
                    <a:pt x="316" y="189"/>
                    <a:pt x="315" y="190"/>
                    <a:pt x="314" y="191"/>
                  </a:cubicBezTo>
                  <a:cubicBezTo>
                    <a:pt x="313" y="191"/>
                    <a:pt x="311" y="190"/>
                    <a:pt x="311" y="189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299" y="178"/>
                    <a:pt x="296" y="179"/>
                    <a:pt x="293" y="180"/>
                  </a:cubicBezTo>
                  <a:cubicBezTo>
                    <a:pt x="290" y="194"/>
                    <a:pt x="290" y="194"/>
                    <a:pt x="290" y="194"/>
                  </a:cubicBezTo>
                  <a:cubicBezTo>
                    <a:pt x="290" y="194"/>
                    <a:pt x="290" y="194"/>
                    <a:pt x="290" y="194"/>
                  </a:cubicBezTo>
                  <a:cubicBezTo>
                    <a:pt x="290" y="195"/>
                    <a:pt x="289" y="197"/>
                    <a:pt x="288" y="197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6" y="197"/>
                    <a:pt x="285" y="196"/>
                    <a:pt x="285" y="194"/>
                  </a:cubicBezTo>
                  <a:cubicBezTo>
                    <a:pt x="281" y="180"/>
                    <a:pt x="281" y="180"/>
                    <a:pt x="281" y="180"/>
                  </a:cubicBezTo>
                  <a:cubicBezTo>
                    <a:pt x="277" y="180"/>
                    <a:pt x="274" y="180"/>
                    <a:pt x="270" y="180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94"/>
                    <a:pt x="262" y="195"/>
                    <a:pt x="261" y="194"/>
                  </a:cubicBezTo>
                  <a:cubicBezTo>
                    <a:pt x="259" y="194"/>
                    <a:pt x="258" y="193"/>
                    <a:pt x="258" y="192"/>
                  </a:cubicBezTo>
                  <a:cubicBezTo>
                    <a:pt x="258" y="191"/>
                    <a:pt x="258" y="191"/>
                    <a:pt x="259" y="191"/>
                  </a:cubicBezTo>
                  <a:cubicBezTo>
                    <a:pt x="259" y="177"/>
                    <a:pt x="259" y="177"/>
                    <a:pt x="259" y="177"/>
                  </a:cubicBezTo>
                  <a:cubicBezTo>
                    <a:pt x="255" y="176"/>
                    <a:pt x="252" y="174"/>
                    <a:pt x="249" y="173"/>
                  </a:cubicBezTo>
                  <a:cubicBezTo>
                    <a:pt x="239" y="183"/>
                    <a:pt x="239" y="183"/>
                    <a:pt x="239" y="183"/>
                  </a:cubicBezTo>
                  <a:cubicBezTo>
                    <a:pt x="238" y="184"/>
                    <a:pt x="237" y="185"/>
                    <a:pt x="235" y="184"/>
                  </a:cubicBezTo>
                  <a:cubicBezTo>
                    <a:pt x="235" y="183"/>
                    <a:pt x="234" y="182"/>
                    <a:pt x="234" y="181"/>
                  </a:cubicBezTo>
                  <a:cubicBezTo>
                    <a:pt x="234" y="181"/>
                    <a:pt x="234" y="180"/>
                    <a:pt x="235" y="180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6" y="164"/>
                    <a:pt x="234" y="162"/>
                    <a:pt x="231" y="160"/>
                  </a:cubicBezTo>
                  <a:cubicBezTo>
                    <a:pt x="219" y="166"/>
                    <a:pt x="219" y="166"/>
                    <a:pt x="219" y="166"/>
                  </a:cubicBezTo>
                  <a:cubicBezTo>
                    <a:pt x="218" y="167"/>
                    <a:pt x="216" y="167"/>
                    <a:pt x="215" y="166"/>
                  </a:cubicBezTo>
                  <a:cubicBezTo>
                    <a:pt x="214" y="165"/>
                    <a:pt x="214" y="165"/>
                    <a:pt x="214" y="164"/>
                  </a:cubicBezTo>
                  <a:cubicBezTo>
                    <a:pt x="214" y="163"/>
                    <a:pt x="214" y="163"/>
                    <a:pt x="215" y="162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22" y="148"/>
                    <a:pt x="220" y="145"/>
                    <a:pt x="218" y="142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5"/>
                    <a:pt x="201" y="144"/>
                    <a:pt x="201" y="143"/>
                  </a:cubicBezTo>
                  <a:cubicBezTo>
                    <a:pt x="201" y="142"/>
                    <a:pt x="201" y="142"/>
                    <a:pt x="201" y="141"/>
                  </a:cubicBezTo>
                  <a:cubicBezTo>
                    <a:pt x="201" y="140"/>
                    <a:pt x="201" y="139"/>
                    <a:pt x="202" y="139"/>
                  </a:cubicBezTo>
                  <a:cubicBezTo>
                    <a:pt x="214" y="131"/>
                    <a:pt x="214" y="131"/>
                    <a:pt x="214" y="131"/>
                  </a:cubicBezTo>
                  <a:cubicBezTo>
                    <a:pt x="213" y="127"/>
                    <a:pt x="212" y="124"/>
                    <a:pt x="212" y="121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6" y="119"/>
                    <a:pt x="195" y="118"/>
                    <a:pt x="195" y="116"/>
                  </a:cubicBezTo>
                  <a:cubicBezTo>
                    <a:pt x="195" y="116"/>
                    <a:pt x="195" y="116"/>
                    <a:pt x="195" y="116"/>
                  </a:cubicBezTo>
                  <a:cubicBezTo>
                    <a:pt x="195" y="114"/>
                    <a:pt x="196" y="113"/>
                    <a:pt x="197" y="113"/>
                  </a:cubicBezTo>
                  <a:cubicBezTo>
                    <a:pt x="211" y="109"/>
                    <a:pt x="211" y="109"/>
                    <a:pt x="211" y="109"/>
                  </a:cubicBezTo>
                  <a:cubicBezTo>
                    <a:pt x="211" y="105"/>
                    <a:pt x="211" y="102"/>
                    <a:pt x="212" y="99"/>
                  </a:cubicBezTo>
                  <a:cubicBezTo>
                    <a:pt x="199" y="92"/>
                    <a:pt x="199" y="92"/>
                    <a:pt x="199" y="92"/>
                  </a:cubicBezTo>
                  <a:cubicBezTo>
                    <a:pt x="198" y="92"/>
                    <a:pt x="197" y="91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7"/>
                    <a:pt x="199" y="86"/>
                    <a:pt x="200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16" y="84"/>
                    <a:pt x="217" y="81"/>
                    <a:pt x="218" y="78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8" y="67"/>
                    <a:pt x="207" y="66"/>
                    <a:pt x="207" y="65"/>
                  </a:cubicBezTo>
                  <a:cubicBezTo>
                    <a:pt x="207" y="65"/>
                    <a:pt x="207" y="64"/>
                    <a:pt x="207" y="64"/>
                  </a:cubicBezTo>
                  <a:cubicBezTo>
                    <a:pt x="208" y="62"/>
                    <a:pt x="210" y="62"/>
                    <a:pt x="211" y="63"/>
                  </a:cubicBezTo>
                  <a:cubicBezTo>
                    <a:pt x="225" y="67"/>
                    <a:pt x="225" y="67"/>
                    <a:pt x="225" y="67"/>
                  </a:cubicBezTo>
                  <a:cubicBezTo>
                    <a:pt x="227" y="65"/>
                    <a:pt x="229" y="62"/>
                    <a:pt x="232" y="60"/>
                  </a:cubicBezTo>
                  <a:cubicBezTo>
                    <a:pt x="225" y="47"/>
                    <a:pt x="225" y="47"/>
                    <a:pt x="225" y="47"/>
                  </a:cubicBezTo>
                  <a:cubicBezTo>
                    <a:pt x="225" y="46"/>
                    <a:pt x="224" y="46"/>
                    <a:pt x="224" y="45"/>
                  </a:cubicBezTo>
                  <a:cubicBezTo>
                    <a:pt x="224" y="44"/>
                    <a:pt x="225" y="44"/>
                    <a:pt x="225" y="43"/>
                  </a:cubicBezTo>
                  <a:cubicBezTo>
                    <a:pt x="227" y="42"/>
                    <a:pt x="228" y="42"/>
                    <a:pt x="229" y="43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3" y="50"/>
                    <a:pt x="246" y="48"/>
                    <a:pt x="249" y="47"/>
                  </a:cubicBezTo>
                  <a:cubicBezTo>
                    <a:pt x="247" y="33"/>
                    <a:pt x="247" y="33"/>
                    <a:pt x="247" y="33"/>
                  </a:cubicBezTo>
                  <a:cubicBezTo>
                    <a:pt x="247" y="32"/>
                    <a:pt x="247" y="32"/>
                    <a:pt x="247" y="32"/>
                  </a:cubicBezTo>
                  <a:cubicBezTo>
                    <a:pt x="247" y="30"/>
                    <a:pt x="248" y="29"/>
                    <a:pt x="249" y="29"/>
                  </a:cubicBezTo>
                  <a:cubicBezTo>
                    <a:pt x="250" y="28"/>
                    <a:pt x="252" y="29"/>
                    <a:pt x="252" y="31"/>
                  </a:cubicBezTo>
                  <a:cubicBezTo>
                    <a:pt x="261" y="42"/>
                    <a:pt x="261" y="42"/>
                    <a:pt x="261" y="42"/>
                  </a:cubicBezTo>
                  <a:cubicBezTo>
                    <a:pt x="264" y="41"/>
                    <a:pt x="267" y="40"/>
                    <a:pt x="270" y="40"/>
                  </a:cubicBezTo>
                  <a:cubicBezTo>
                    <a:pt x="273" y="26"/>
                    <a:pt x="273" y="26"/>
                    <a:pt x="273" y="26"/>
                  </a:cubicBezTo>
                  <a:cubicBezTo>
                    <a:pt x="273" y="26"/>
                    <a:pt x="273" y="26"/>
                    <a:pt x="273" y="26"/>
                  </a:cubicBezTo>
                  <a:cubicBezTo>
                    <a:pt x="273" y="24"/>
                    <a:pt x="274" y="23"/>
                    <a:pt x="275" y="23"/>
                  </a:cubicBezTo>
                  <a:cubicBezTo>
                    <a:pt x="277" y="23"/>
                    <a:pt x="278" y="24"/>
                    <a:pt x="278" y="25"/>
                  </a:cubicBezTo>
                  <a:cubicBezTo>
                    <a:pt x="282" y="39"/>
                    <a:pt x="282" y="39"/>
                    <a:pt x="282" y="39"/>
                  </a:cubicBezTo>
                  <a:cubicBezTo>
                    <a:pt x="286" y="39"/>
                    <a:pt x="289" y="39"/>
                    <a:pt x="293" y="40"/>
                  </a:cubicBezTo>
                  <a:cubicBezTo>
                    <a:pt x="299" y="27"/>
                    <a:pt x="299" y="27"/>
                    <a:pt x="299" y="27"/>
                  </a:cubicBezTo>
                  <a:cubicBezTo>
                    <a:pt x="299" y="26"/>
                    <a:pt x="301" y="25"/>
                    <a:pt x="302" y="25"/>
                  </a:cubicBezTo>
                  <a:cubicBezTo>
                    <a:pt x="304" y="25"/>
                    <a:pt x="305" y="27"/>
                    <a:pt x="305" y="28"/>
                  </a:cubicBezTo>
                  <a:cubicBezTo>
                    <a:pt x="305" y="28"/>
                    <a:pt x="305" y="28"/>
                    <a:pt x="304" y="29"/>
                  </a:cubicBezTo>
                  <a:cubicBezTo>
                    <a:pt x="304" y="43"/>
                    <a:pt x="304" y="43"/>
                    <a:pt x="304" y="43"/>
                  </a:cubicBezTo>
                  <a:cubicBezTo>
                    <a:pt x="308" y="44"/>
                    <a:pt x="311" y="45"/>
                    <a:pt x="314" y="47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5" y="35"/>
                    <a:pt x="326" y="35"/>
                    <a:pt x="328" y="36"/>
                  </a:cubicBezTo>
                  <a:cubicBezTo>
                    <a:pt x="328" y="36"/>
                    <a:pt x="329" y="37"/>
                    <a:pt x="329" y="38"/>
                  </a:cubicBezTo>
                  <a:cubicBezTo>
                    <a:pt x="329" y="39"/>
                    <a:pt x="329" y="39"/>
                    <a:pt x="328" y="40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7" y="55"/>
                    <a:pt x="329" y="57"/>
                    <a:pt x="332" y="60"/>
                  </a:cubicBezTo>
                  <a:cubicBezTo>
                    <a:pt x="344" y="53"/>
                    <a:pt x="344" y="53"/>
                    <a:pt x="344" y="53"/>
                  </a:cubicBezTo>
                  <a:cubicBezTo>
                    <a:pt x="345" y="52"/>
                    <a:pt x="347" y="52"/>
                    <a:pt x="348" y="54"/>
                  </a:cubicBezTo>
                  <a:cubicBezTo>
                    <a:pt x="349" y="54"/>
                    <a:pt x="349" y="55"/>
                    <a:pt x="349" y="55"/>
                  </a:cubicBezTo>
                  <a:cubicBezTo>
                    <a:pt x="349" y="56"/>
                    <a:pt x="349" y="57"/>
                    <a:pt x="348" y="58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41" y="72"/>
                    <a:pt x="343" y="75"/>
                    <a:pt x="345" y="78"/>
                  </a:cubicBezTo>
                  <a:cubicBezTo>
                    <a:pt x="359" y="75"/>
                    <a:pt x="359" y="75"/>
                    <a:pt x="359" y="75"/>
                  </a:cubicBezTo>
                  <a:cubicBezTo>
                    <a:pt x="360" y="75"/>
                    <a:pt x="362" y="76"/>
                    <a:pt x="362" y="77"/>
                  </a:cubicBezTo>
                  <a:cubicBezTo>
                    <a:pt x="362" y="77"/>
                    <a:pt x="362" y="78"/>
                    <a:pt x="362" y="78"/>
                  </a:cubicBezTo>
                  <a:cubicBezTo>
                    <a:pt x="362" y="79"/>
                    <a:pt x="362" y="80"/>
                    <a:pt x="361" y="81"/>
                  </a:cubicBezTo>
                  <a:cubicBezTo>
                    <a:pt x="349" y="89"/>
                    <a:pt x="349" y="89"/>
                    <a:pt x="349" y="89"/>
                  </a:cubicBezTo>
                  <a:cubicBezTo>
                    <a:pt x="350" y="92"/>
                    <a:pt x="351" y="95"/>
                    <a:pt x="351" y="99"/>
                  </a:cubicBezTo>
                  <a:cubicBezTo>
                    <a:pt x="365" y="101"/>
                    <a:pt x="365" y="101"/>
                    <a:pt x="365" y="101"/>
                  </a:cubicBezTo>
                  <a:cubicBezTo>
                    <a:pt x="367" y="101"/>
                    <a:pt x="368" y="102"/>
                    <a:pt x="368" y="104"/>
                  </a:cubicBezTo>
                  <a:cubicBezTo>
                    <a:pt x="368" y="104"/>
                    <a:pt x="368" y="104"/>
                    <a:pt x="368" y="104"/>
                  </a:cubicBezTo>
                  <a:cubicBezTo>
                    <a:pt x="368" y="105"/>
                    <a:pt x="367" y="106"/>
                    <a:pt x="366" y="107"/>
                  </a:cubicBezTo>
                  <a:cubicBezTo>
                    <a:pt x="352" y="111"/>
                    <a:pt x="352" y="111"/>
                    <a:pt x="352" y="111"/>
                  </a:cubicBezTo>
                  <a:cubicBezTo>
                    <a:pt x="352" y="114"/>
                    <a:pt x="352" y="118"/>
                    <a:pt x="351" y="121"/>
                  </a:cubicBezTo>
                  <a:cubicBezTo>
                    <a:pt x="364" y="127"/>
                    <a:pt x="364" y="127"/>
                    <a:pt x="364" y="127"/>
                  </a:cubicBezTo>
                  <a:cubicBezTo>
                    <a:pt x="365" y="128"/>
                    <a:pt x="366" y="129"/>
                    <a:pt x="366" y="130"/>
                  </a:cubicBezTo>
                  <a:cubicBezTo>
                    <a:pt x="366" y="130"/>
                    <a:pt x="366" y="130"/>
                    <a:pt x="366" y="131"/>
                  </a:cubicBezTo>
                  <a:cubicBezTo>
                    <a:pt x="366" y="132"/>
                    <a:pt x="364" y="133"/>
                    <a:pt x="363" y="133"/>
                  </a:cubicBezTo>
                  <a:cubicBezTo>
                    <a:pt x="348" y="133"/>
                    <a:pt x="348" y="133"/>
                    <a:pt x="348" y="133"/>
                  </a:cubicBezTo>
                  <a:cubicBezTo>
                    <a:pt x="347" y="136"/>
                    <a:pt x="346" y="139"/>
                    <a:pt x="345" y="142"/>
                  </a:cubicBezTo>
                  <a:cubicBezTo>
                    <a:pt x="355" y="152"/>
                    <a:pt x="355" y="152"/>
                    <a:pt x="355" y="152"/>
                  </a:cubicBezTo>
                  <a:cubicBezTo>
                    <a:pt x="355" y="153"/>
                    <a:pt x="356" y="153"/>
                    <a:pt x="356" y="154"/>
                  </a:cubicBezTo>
                  <a:cubicBezTo>
                    <a:pt x="356" y="155"/>
                    <a:pt x="356" y="155"/>
                    <a:pt x="356" y="156"/>
                  </a:cubicBezTo>
                  <a:cubicBezTo>
                    <a:pt x="355" y="157"/>
                    <a:pt x="353" y="158"/>
                    <a:pt x="352" y="157"/>
                  </a:cubicBezTo>
                  <a:cubicBezTo>
                    <a:pt x="338" y="152"/>
                    <a:pt x="338" y="152"/>
                    <a:pt x="338" y="152"/>
                  </a:cubicBezTo>
                  <a:cubicBezTo>
                    <a:pt x="336" y="155"/>
                    <a:pt x="334" y="157"/>
                    <a:pt x="331" y="160"/>
                  </a:cubicBezTo>
                  <a:cubicBezTo>
                    <a:pt x="338" y="173"/>
                    <a:pt x="338" y="173"/>
                    <a:pt x="338" y="173"/>
                  </a:cubicBezTo>
                  <a:cubicBezTo>
                    <a:pt x="338" y="173"/>
                    <a:pt x="339" y="174"/>
                    <a:pt x="339" y="174"/>
                  </a:cubicBezTo>
                  <a:cubicBezTo>
                    <a:pt x="339" y="175"/>
                    <a:pt x="338" y="176"/>
                    <a:pt x="338" y="176"/>
                  </a:cubicBezTo>
                  <a:cubicBezTo>
                    <a:pt x="336" y="177"/>
                    <a:pt x="335" y="177"/>
                    <a:pt x="334" y="176"/>
                  </a:cubicBezTo>
                  <a:close/>
                  <a:moveTo>
                    <a:pt x="451" y="192"/>
                  </a:moveTo>
                  <a:cubicBezTo>
                    <a:pt x="442" y="195"/>
                    <a:pt x="442" y="195"/>
                    <a:pt x="442" y="195"/>
                  </a:cubicBezTo>
                  <a:cubicBezTo>
                    <a:pt x="442" y="197"/>
                    <a:pt x="442" y="200"/>
                    <a:pt x="441" y="202"/>
                  </a:cubicBezTo>
                  <a:cubicBezTo>
                    <a:pt x="450" y="206"/>
                    <a:pt x="450" y="206"/>
                    <a:pt x="450" y="206"/>
                  </a:cubicBezTo>
                  <a:cubicBezTo>
                    <a:pt x="451" y="206"/>
                    <a:pt x="451" y="207"/>
                    <a:pt x="451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1" y="209"/>
                    <a:pt x="450" y="210"/>
                    <a:pt x="449" y="210"/>
                  </a:cubicBezTo>
                  <a:cubicBezTo>
                    <a:pt x="439" y="210"/>
                    <a:pt x="439" y="210"/>
                    <a:pt x="439" y="210"/>
                  </a:cubicBezTo>
                  <a:cubicBezTo>
                    <a:pt x="439" y="212"/>
                    <a:pt x="438" y="214"/>
                    <a:pt x="437" y="216"/>
                  </a:cubicBezTo>
                  <a:cubicBezTo>
                    <a:pt x="444" y="223"/>
                    <a:pt x="444" y="223"/>
                    <a:pt x="444" y="223"/>
                  </a:cubicBezTo>
                  <a:cubicBezTo>
                    <a:pt x="444" y="223"/>
                    <a:pt x="444" y="224"/>
                    <a:pt x="444" y="224"/>
                  </a:cubicBezTo>
                  <a:cubicBezTo>
                    <a:pt x="444" y="225"/>
                    <a:pt x="444" y="225"/>
                    <a:pt x="444" y="225"/>
                  </a:cubicBezTo>
                  <a:cubicBezTo>
                    <a:pt x="444" y="226"/>
                    <a:pt x="443" y="226"/>
                    <a:pt x="442" y="226"/>
                  </a:cubicBezTo>
                  <a:cubicBezTo>
                    <a:pt x="433" y="223"/>
                    <a:pt x="433" y="223"/>
                    <a:pt x="433" y="223"/>
                  </a:cubicBezTo>
                  <a:cubicBezTo>
                    <a:pt x="431" y="224"/>
                    <a:pt x="430" y="226"/>
                    <a:pt x="428" y="228"/>
                  </a:cubicBezTo>
                  <a:cubicBezTo>
                    <a:pt x="433" y="236"/>
                    <a:pt x="433" y="236"/>
                    <a:pt x="433" y="236"/>
                  </a:cubicBezTo>
                  <a:cubicBezTo>
                    <a:pt x="433" y="237"/>
                    <a:pt x="433" y="237"/>
                    <a:pt x="433" y="237"/>
                  </a:cubicBezTo>
                  <a:cubicBezTo>
                    <a:pt x="433" y="238"/>
                    <a:pt x="433" y="239"/>
                    <a:pt x="432" y="239"/>
                  </a:cubicBezTo>
                  <a:cubicBezTo>
                    <a:pt x="431" y="240"/>
                    <a:pt x="430" y="239"/>
                    <a:pt x="430" y="239"/>
                  </a:cubicBezTo>
                  <a:cubicBezTo>
                    <a:pt x="422" y="233"/>
                    <a:pt x="422" y="233"/>
                    <a:pt x="422" y="233"/>
                  </a:cubicBezTo>
                  <a:cubicBezTo>
                    <a:pt x="420" y="234"/>
                    <a:pt x="418" y="235"/>
                    <a:pt x="416" y="236"/>
                  </a:cubicBezTo>
                  <a:cubicBezTo>
                    <a:pt x="418" y="246"/>
                    <a:pt x="418" y="246"/>
                    <a:pt x="418" y="246"/>
                  </a:cubicBezTo>
                  <a:cubicBezTo>
                    <a:pt x="418" y="246"/>
                    <a:pt x="418" y="246"/>
                    <a:pt x="418" y="247"/>
                  </a:cubicBezTo>
                  <a:cubicBezTo>
                    <a:pt x="418" y="247"/>
                    <a:pt x="417" y="248"/>
                    <a:pt x="417" y="248"/>
                  </a:cubicBezTo>
                  <a:cubicBezTo>
                    <a:pt x="416" y="249"/>
                    <a:pt x="415" y="248"/>
                    <a:pt x="414" y="247"/>
                  </a:cubicBezTo>
                  <a:cubicBezTo>
                    <a:pt x="409" y="239"/>
                    <a:pt x="409" y="239"/>
                    <a:pt x="409" y="239"/>
                  </a:cubicBezTo>
                  <a:cubicBezTo>
                    <a:pt x="407" y="240"/>
                    <a:pt x="404" y="241"/>
                    <a:pt x="402" y="241"/>
                  </a:cubicBezTo>
                  <a:cubicBezTo>
                    <a:pt x="401" y="250"/>
                    <a:pt x="401" y="250"/>
                    <a:pt x="401" y="250"/>
                  </a:cubicBezTo>
                  <a:cubicBezTo>
                    <a:pt x="401" y="250"/>
                    <a:pt x="401" y="251"/>
                    <a:pt x="401" y="251"/>
                  </a:cubicBezTo>
                  <a:cubicBezTo>
                    <a:pt x="401" y="252"/>
                    <a:pt x="400" y="252"/>
                    <a:pt x="399" y="252"/>
                  </a:cubicBezTo>
                  <a:cubicBezTo>
                    <a:pt x="399" y="252"/>
                    <a:pt x="399" y="252"/>
                    <a:pt x="399" y="252"/>
                  </a:cubicBezTo>
                  <a:cubicBezTo>
                    <a:pt x="398" y="252"/>
                    <a:pt x="397" y="252"/>
                    <a:pt x="397" y="251"/>
                  </a:cubicBezTo>
                  <a:cubicBezTo>
                    <a:pt x="394" y="242"/>
                    <a:pt x="394" y="242"/>
                    <a:pt x="394" y="242"/>
                  </a:cubicBezTo>
                  <a:cubicBezTo>
                    <a:pt x="392" y="242"/>
                    <a:pt x="390" y="241"/>
                    <a:pt x="387" y="241"/>
                  </a:cubicBezTo>
                  <a:cubicBezTo>
                    <a:pt x="383" y="250"/>
                    <a:pt x="383" y="250"/>
                    <a:pt x="383" y="250"/>
                  </a:cubicBezTo>
                  <a:cubicBezTo>
                    <a:pt x="383" y="251"/>
                    <a:pt x="382" y="251"/>
                    <a:pt x="381" y="251"/>
                  </a:cubicBezTo>
                  <a:cubicBezTo>
                    <a:pt x="380" y="251"/>
                    <a:pt x="379" y="250"/>
                    <a:pt x="379" y="249"/>
                  </a:cubicBezTo>
                  <a:cubicBezTo>
                    <a:pt x="379" y="249"/>
                    <a:pt x="379" y="249"/>
                    <a:pt x="379" y="249"/>
                  </a:cubicBezTo>
                  <a:cubicBezTo>
                    <a:pt x="380" y="239"/>
                    <a:pt x="380" y="239"/>
                    <a:pt x="380" y="239"/>
                  </a:cubicBezTo>
                  <a:cubicBezTo>
                    <a:pt x="377" y="238"/>
                    <a:pt x="375" y="237"/>
                    <a:pt x="373" y="236"/>
                  </a:cubicBezTo>
                  <a:cubicBezTo>
                    <a:pt x="367" y="243"/>
                    <a:pt x="367" y="243"/>
                    <a:pt x="367" y="243"/>
                  </a:cubicBezTo>
                  <a:cubicBezTo>
                    <a:pt x="366" y="244"/>
                    <a:pt x="365" y="244"/>
                    <a:pt x="364" y="244"/>
                  </a:cubicBezTo>
                  <a:cubicBezTo>
                    <a:pt x="364" y="243"/>
                    <a:pt x="363" y="243"/>
                    <a:pt x="363" y="242"/>
                  </a:cubicBezTo>
                  <a:cubicBezTo>
                    <a:pt x="363" y="242"/>
                    <a:pt x="363" y="242"/>
                    <a:pt x="364" y="241"/>
                  </a:cubicBezTo>
                  <a:cubicBezTo>
                    <a:pt x="367" y="232"/>
                    <a:pt x="367" y="232"/>
                    <a:pt x="367" y="232"/>
                  </a:cubicBezTo>
                  <a:cubicBezTo>
                    <a:pt x="365" y="231"/>
                    <a:pt x="363" y="229"/>
                    <a:pt x="361" y="228"/>
                  </a:cubicBezTo>
                  <a:cubicBezTo>
                    <a:pt x="353" y="232"/>
                    <a:pt x="353" y="232"/>
                    <a:pt x="353" y="232"/>
                  </a:cubicBezTo>
                  <a:cubicBezTo>
                    <a:pt x="352" y="233"/>
                    <a:pt x="351" y="233"/>
                    <a:pt x="350" y="232"/>
                  </a:cubicBezTo>
                  <a:cubicBezTo>
                    <a:pt x="350" y="232"/>
                    <a:pt x="350" y="231"/>
                    <a:pt x="350" y="231"/>
                  </a:cubicBezTo>
                  <a:cubicBezTo>
                    <a:pt x="350" y="230"/>
                    <a:pt x="350" y="230"/>
                    <a:pt x="351" y="229"/>
                  </a:cubicBezTo>
                  <a:cubicBezTo>
                    <a:pt x="356" y="222"/>
                    <a:pt x="356" y="222"/>
                    <a:pt x="356" y="222"/>
                  </a:cubicBezTo>
                  <a:cubicBezTo>
                    <a:pt x="355" y="220"/>
                    <a:pt x="354" y="218"/>
                    <a:pt x="353" y="216"/>
                  </a:cubicBezTo>
                  <a:cubicBezTo>
                    <a:pt x="343" y="217"/>
                    <a:pt x="343" y="217"/>
                    <a:pt x="343" y="217"/>
                  </a:cubicBezTo>
                  <a:cubicBezTo>
                    <a:pt x="342" y="218"/>
                    <a:pt x="341" y="217"/>
                    <a:pt x="341" y="216"/>
                  </a:cubicBezTo>
                  <a:cubicBezTo>
                    <a:pt x="341" y="216"/>
                    <a:pt x="341" y="216"/>
                    <a:pt x="341" y="216"/>
                  </a:cubicBezTo>
                  <a:cubicBezTo>
                    <a:pt x="341" y="215"/>
                    <a:pt x="341" y="214"/>
                    <a:pt x="342" y="214"/>
                  </a:cubicBezTo>
                  <a:cubicBezTo>
                    <a:pt x="350" y="208"/>
                    <a:pt x="350" y="208"/>
                    <a:pt x="350" y="208"/>
                  </a:cubicBezTo>
                  <a:cubicBezTo>
                    <a:pt x="349" y="206"/>
                    <a:pt x="349" y="204"/>
                    <a:pt x="348" y="202"/>
                  </a:cubicBezTo>
                  <a:cubicBezTo>
                    <a:pt x="339" y="200"/>
                    <a:pt x="339" y="200"/>
                    <a:pt x="339" y="200"/>
                  </a:cubicBezTo>
                  <a:cubicBezTo>
                    <a:pt x="338" y="200"/>
                    <a:pt x="337" y="200"/>
                    <a:pt x="337" y="199"/>
                  </a:cubicBezTo>
                  <a:cubicBezTo>
                    <a:pt x="337" y="199"/>
                    <a:pt x="337" y="198"/>
                    <a:pt x="337" y="198"/>
                  </a:cubicBezTo>
                  <a:cubicBezTo>
                    <a:pt x="337" y="197"/>
                    <a:pt x="338" y="197"/>
                    <a:pt x="339" y="197"/>
                  </a:cubicBezTo>
                  <a:cubicBezTo>
                    <a:pt x="348" y="194"/>
                    <a:pt x="348" y="194"/>
                    <a:pt x="348" y="194"/>
                  </a:cubicBezTo>
                  <a:cubicBezTo>
                    <a:pt x="348" y="191"/>
                    <a:pt x="348" y="189"/>
                    <a:pt x="348" y="187"/>
                  </a:cubicBezTo>
                  <a:cubicBezTo>
                    <a:pt x="340" y="183"/>
                    <a:pt x="340" y="183"/>
                    <a:pt x="340" y="183"/>
                  </a:cubicBezTo>
                  <a:cubicBezTo>
                    <a:pt x="339" y="182"/>
                    <a:pt x="338" y="182"/>
                    <a:pt x="338" y="181"/>
                  </a:cubicBezTo>
                  <a:cubicBezTo>
                    <a:pt x="338" y="181"/>
                    <a:pt x="338" y="181"/>
                    <a:pt x="338" y="180"/>
                  </a:cubicBezTo>
                  <a:cubicBezTo>
                    <a:pt x="339" y="179"/>
                    <a:pt x="340" y="179"/>
                    <a:pt x="341" y="179"/>
                  </a:cubicBezTo>
                  <a:cubicBezTo>
                    <a:pt x="350" y="179"/>
                    <a:pt x="350" y="179"/>
                    <a:pt x="350" y="179"/>
                  </a:cubicBezTo>
                  <a:cubicBezTo>
                    <a:pt x="351" y="177"/>
                    <a:pt x="352" y="175"/>
                    <a:pt x="353" y="173"/>
                  </a:cubicBezTo>
                  <a:cubicBezTo>
                    <a:pt x="346" y="166"/>
                    <a:pt x="346" y="166"/>
                    <a:pt x="346" y="166"/>
                  </a:cubicBezTo>
                  <a:cubicBezTo>
                    <a:pt x="346" y="166"/>
                    <a:pt x="345" y="165"/>
                    <a:pt x="345" y="165"/>
                  </a:cubicBezTo>
                  <a:cubicBezTo>
                    <a:pt x="345" y="164"/>
                    <a:pt x="345" y="164"/>
                    <a:pt x="345" y="164"/>
                  </a:cubicBezTo>
                  <a:cubicBezTo>
                    <a:pt x="346" y="163"/>
                    <a:pt x="347" y="163"/>
                    <a:pt x="348" y="163"/>
                  </a:cubicBezTo>
                  <a:cubicBezTo>
                    <a:pt x="357" y="166"/>
                    <a:pt x="357" y="166"/>
                    <a:pt x="357" y="166"/>
                  </a:cubicBezTo>
                  <a:cubicBezTo>
                    <a:pt x="358" y="164"/>
                    <a:pt x="360" y="163"/>
                    <a:pt x="361" y="161"/>
                  </a:cubicBezTo>
                  <a:cubicBezTo>
                    <a:pt x="357" y="153"/>
                    <a:pt x="357" y="153"/>
                    <a:pt x="357" y="153"/>
                  </a:cubicBezTo>
                  <a:cubicBezTo>
                    <a:pt x="357" y="152"/>
                    <a:pt x="357" y="152"/>
                    <a:pt x="357" y="151"/>
                  </a:cubicBezTo>
                  <a:cubicBezTo>
                    <a:pt x="357" y="151"/>
                    <a:pt x="357" y="150"/>
                    <a:pt x="357" y="150"/>
                  </a:cubicBezTo>
                  <a:cubicBezTo>
                    <a:pt x="358" y="149"/>
                    <a:pt x="359" y="149"/>
                    <a:pt x="360" y="150"/>
                  </a:cubicBezTo>
                  <a:cubicBezTo>
                    <a:pt x="368" y="156"/>
                    <a:pt x="368" y="156"/>
                    <a:pt x="368" y="156"/>
                  </a:cubicBezTo>
                  <a:cubicBezTo>
                    <a:pt x="369" y="155"/>
                    <a:pt x="371" y="153"/>
                    <a:pt x="373" y="152"/>
                  </a:cubicBezTo>
                  <a:cubicBezTo>
                    <a:pt x="372" y="143"/>
                    <a:pt x="372" y="143"/>
                    <a:pt x="372" y="143"/>
                  </a:cubicBezTo>
                  <a:cubicBezTo>
                    <a:pt x="372" y="143"/>
                    <a:pt x="372" y="143"/>
                    <a:pt x="372" y="142"/>
                  </a:cubicBezTo>
                  <a:cubicBezTo>
                    <a:pt x="372" y="142"/>
                    <a:pt x="372" y="141"/>
                    <a:pt x="373" y="141"/>
                  </a:cubicBezTo>
                  <a:cubicBezTo>
                    <a:pt x="374" y="140"/>
                    <a:pt x="375" y="141"/>
                    <a:pt x="375" y="142"/>
                  </a:cubicBezTo>
                  <a:cubicBezTo>
                    <a:pt x="381" y="149"/>
                    <a:pt x="381" y="149"/>
                    <a:pt x="381" y="149"/>
                  </a:cubicBezTo>
                  <a:cubicBezTo>
                    <a:pt x="383" y="149"/>
                    <a:pt x="385" y="148"/>
                    <a:pt x="387" y="148"/>
                  </a:cubicBezTo>
                  <a:cubicBezTo>
                    <a:pt x="389" y="138"/>
                    <a:pt x="389" y="138"/>
                    <a:pt x="389" y="138"/>
                  </a:cubicBezTo>
                  <a:cubicBezTo>
                    <a:pt x="389" y="138"/>
                    <a:pt x="389" y="138"/>
                    <a:pt x="389" y="138"/>
                  </a:cubicBezTo>
                  <a:cubicBezTo>
                    <a:pt x="389" y="137"/>
                    <a:pt x="390" y="136"/>
                    <a:pt x="391" y="136"/>
                  </a:cubicBezTo>
                  <a:cubicBezTo>
                    <a:pt x="392" y="136"/>
                    <a:pt x="393" y="137"/>
                    <a:pt x="393" y="138"/>
                  </a:cubicBezTo>
                  <a:cubicBezTo>
                    <a:pt x="395" y="147"/>
                    <a:pt x="395" y="147"/>
                    <a:pt x="395" y="147"/>
                  </a:cubicBezTo>
                  <a:cubicBezTo>
                    <a:pt x="398" y="147"/>
                    <a:pt x="400" y="147"/>
                    <a:pt x="402" y="148"/>
                  </a:cubicBezTo>
                  <a:cubicBezTo>
                    <a:pt x="407" y="139"/>
                    <a:pt x="407" y="139"/>
                    <a:pt x="407" y="139"/>
                  </a:cubicBezTo>
                  <a:cubicBezTo>
                    <a:pt x="407" y="138"/>
                    <a:pt x="408" y="138"/>
                    <a:pt x="409" y="138"/>
                  </a:cubicBezTo>
                  <a:cubicBezTo>
                    <a:pt x="410" y="138"/>
                    <a:pt x="410" y="139"/>
                    <a:pt x="410" y="140"/>
                  </a:cubicBezTo>
                  <a:cubicBezTo>
                    <a:pt x="410" y="140"/>
                    <a:pt x="410" y="140"/>
                    <a:pt x="410" y="140"/>
                  </a:cubicBezTo>
                  <a:cubicBezTo>
                    <a:pt x="410" y="150"/>
                    <a:pt x="410" y="150"/>
                    <a:pt x="410" y="150"/>
                  </a:cubicBezTo>
                  <a:cubicBezTo>
                    <a:pt x="412" y="150"/>
                    <a:pt x="414" y="151"/>
                    <a:pt x="416" y="152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5"/>
                    <a:pt x="425" y="145"/>
                    <a:pt x="426" y="145"/>
                  </a:cubicBezTo>
                  <a:cubicBezTo>
                    <a:pt x="426" y="145"/>
                    <a:pt x="426" y="146"/>
                    <a:pt x="426" y="147"/>
                  </a:cubicBezTo>
                  <a:cubicBezTo>
                    <a:pt x="426" y="147"/>
                    <a:pt x="426" y="147"/>
                    <a:pt x="426" y="148"/>
                  </a:cubicBezTo>
                  <a:cubicBezTo>
                    <a:pt x="423" y="157"/>
                    <a:pt x="423" y="157"/>
                    <a:pt x="423" y="157"/>
                  </a:cubicBezTo>
                  <a:cubicBezTo>
                    <a:pt x="425" y="158"/>
                    <a:pt x="427" y="159"/>
                    <a:pt x="428" y="161"/>
                  </a:cubicBezTo>
                  <a:cubicBezTo>
                    <a:pt x="437" y="157"/>
                    <a:pt x="437" y="157"/>
                    <a:pt x="437" y="157"/>
                  </a:cubicBezTo>
                  <a:cubicBezTo>
                    <a:pt x="437" y="156"/>
                    <a:pt x="439" y="156"/>
                    <a:pt x="439" y="157"/>
                  </a:cubicBezTo>
                  <a:cubicBezTo>
                    <a:pt x="440" y="157"/>
                    <a:pt x="440" y="158"/>
                    <a:pt x="440" y="158"/>
                  </a:cubicBezTo>
                  <a:cubicBezTo>
                    <a:pt x="440" y="159"/>
                    <a:pt x="440" y="159"/>
                    <a:pt x="439" y="160"/>
                  </a:cubicBezTo>
                  <a:cubicBezTo>
                    <a:pt x="433" y="167"/>
                    <a:pt x="433" y="167"/>
                    <a:pt x="433" y="167"/>
                  </a:cubicBezTo>
                  <a:cubicBezTo>
                    <a:pt x="435" y="169"/>
                    <a:pt x="436" y="171"/>
                    <a:pt x="437" y="173"/>
                  </a:cubicBezTo>
                  <a:cubicBezTo>
                    <a:pt x="446" y="172"/>
                    <a:pt x="446" y="172"/>
                    <a:pt x="446" y="172"/>
                  </a:cubicBezTo>
                  <a:cubicBezTo>
                    <a:pt x="447" y="171"/>
                    <a:pt x="448" y="172"/>
                    <a:pt x="449" y="173"/>
                  </a:cubicBezTo>
                  <a:cubicBezTo>
                    <a:pt x="449" y="173"/>
                    <a:pt x="449" y="173"/>
                    <a:pt x="449" y="173"/>
                  </a:cubicBezTo>
                  <a:cubicBezTo>
                    <a:pt x="449" y="174"/>
                    <a:pt x="448" y="175"/>
                    <a:pt x="448" y="175"/>
                  </a:cubicBezTo>
                  <a:cubicBezTo>
                    <a:pt x="440" y="180"/>
                    <a:pt x="440" y="180"/>
                    <a:pt x="440" y="180"/>
                  </a:cubicBezTo>
                  <a:cubicBezTo>
                    <a:pt x="441" y="183"/>
                    <a:pt x="441" y="185"/>
                    <a:pt x="441" y="187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2" y="188"/>
                    <a:pt x="453" y="189"/>
                    <a:pt x="453" y="190"/>
                  </a:cubicBezTo>
                  <a:cubicBezTo>
                    <a:pt x="453" y="190"/>
                    <a:pt x="453" y="190"/>
                    <a:pt x="453" y="190"/>
                  </a:cubicBezTo>
                  <a:cubicBezTo>
                    <a:pt x="453" y="191"/>
                    <a:pt x="452" y="192"/>
                    <a:pt x="451" y="1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-1333500" y="3128963"/>
              <a:ext cx="77700" cy="79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-1423988" y="2082800"/>
              <a:ext cx="889000" cy="357188"/>
            </a:xfrm>
            <a:custGeom>
              <a:avLst/>
              <a:gdLst/>
              <a:ahLst/>
              <a:cxnLst/>
              <a:rect l="l" t="t" r="r" b="b"/>
              <a:pathLst>
                <a:path w="237" h="95" extrusionOk="0">
                  <a:moveTo>
                    <a:pt x="218" y="95"/>
                  </a:moveTo>
                  <a:cubicBezTo>
                    <a:pt x="218" y="95"/>
                    <a:pt x="217" y="94"/>
                    <a:pt x="217" y="94"/>
                  </a:cubicBezTo>
                  <a:cubicBezTo>
                    <a:pt x="234" y="82"/>
                    <a:pt x="234" y="82"/>
                    <a:pt x="234" y="82"/>
                  </a:cubicBezTo>
                  <a:cubicBezTo>
                    <a:pt x="236" y="82"/>
                    <a:pt x="237" y="80"/>
                    <a:pt x="237" y="79"/>
                  </a:cubicBezTo>
                  <a:cubicBezTo>
                    <a:pt x="237" y="78"/>
                    <a:pt x="236" y="78"/>
                    <a:pt x="236" y="77"/>
                  </a:cubicBezTo>
                  <a:cubicBezTo>
                    <a:pt x="235" y="75"/>
                    <a:pt x="233" y="74"/>
                    <a:pt x="231" y="75"/>
                  </a:cubicBezTo>
                  <a:cubicBezTo>
                    <a:pt x="211" y="78"/>
                    <a:pt x="211" y="78"/>
                    <a:pt x="211" y="78"/>
                  </a:cubicBezTo>
                  <a:cubicBezTo>
                    <a:pt x="209" y="74"/>
                    <a:pt x="206" y="70"/>
                    <a:pt x="203" y="66"/>
                  </a:cubicBezTo>
                  <a:cubicBezTo>
                    <a:pt x="216" y="49"/>
                    <a:pt x="216" y="49"/>
                    <a:pt x="216" y="49"/>
                  </a:cubicBezTo>
                  <a:cubicBezTo>
                    <a:pt x="217" y="49"/>
                    <a:pt x="217" y="48"/>
                    <a:pt x="217" y="46"/>
                  </a:cubicBezTo>
                  <a:cubicBezTo>
                    <a:pt x="217" y="46"/>
                    <a:pt x="217" y="45"/>
                    <a:pt x="216" y="44"/>
                  </a:cubicBezTo>
                  <a:cubicBezTo>
                    <a:pt x="215" y="42"/>
                    <a:pt x="212" y="42"/>
                    <a:pt x="211" y="4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89" y="49"/>
                    <a:pt x="185" y="46"/>
                    <a:pt x="181" y="43"/>
                  </a:cubicBezTo>
                  <a:cubicBezTo>
                    <a:pt x="188" y="24"/>
                    <a:pt x="188" y="24"/>
                    <a:pt x="188" y="24"/>
                  </a:cubicBezTo>
                  <a:cubicBezTo>
                    <a:pt x="188" y="23"/>
                    <a:pt x="189" y="22"/>
                    <a:pt x="189" y="22"/>
                  </a:cubicBezTo>
                  <a:cubicBezTo>
                    <a:pt x="189" y="20"/>
                    <a:pt x="188" y="19"/>
                    <a:pt x="187" y="18"/>
                  </a:cubicBezTo>
                  <a:cubicBezTo>
                    <a:pt x="185" y="17"/>
                    <a:pt x="182" y="18"/>
                    <a:pt x="181" y="20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2" y="32"/>
                    <a:pt x="158" y="30"/>
                    <a:pt x="153" y="2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7"/>
                    <a:pt x="154" y="7"/>
                  </a:cubicBezTo>
                  <a:cubicBezTo>
                    <a:pt x="154" y="5"/>
                    <a:pt x="153" y="4"/>
                    <a:pt x="151" y="3"/>
                  </a:cubicBezTo>
                  <a:cubicBezTo>
                    <a:pt x="149" y="3"/>
                    <a:pt x="146" y="4"/>
                    <a:pt x="146" y="6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2" y="24"/>
                    <a:pt x="127" y="23"/>
                    <a:pt x="122" y="23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1"/>
                    <a:pt x="114" y="0"/>
                    <a:pt x="112" y="0"/>
                  </a:cubicBezTo>
                  <a:cubicBezTo>
                    <a:pt x="110" y="0"/>
                    <a:pt x="108" y="2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0" y="25"/>
                    <a:pt x="95" y="26"/>
                    <a:pt x="91" y="28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9"/>
                    <a:pt x="76" y="8"/>
                    <a:pt x="74" y="9"/>
                  </a:cubicBezTo>
                  <a:cubicBezTo>
                    <a:pt x="72" y="9"/>
                    <a:pt x="71" y="11"/>
                    <a:pt x="71" y="12"/>
                  </a:cubicBezTo>
                  <a:cubicBezTo>
                    <a:pt x="71" y="13"/>
                    <a:pt x="72" y="13"/>
                    <a:pt x="72" y="14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1" y="36"/>
                    <a:pt x="66" y="39"/>
                    <a:pt x="63" y="42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8"/>
                    <a:pt x="42" y="27"/>
                    <a:pt x="41" y="29"/>
                  </a:cubicBezTo>
                  <a:cubicBezTo>
                    <a:pt x="40" y="30"/>
                    <a:pt x="39" y="31"/>
                    <a:pt x="39" y="32"/>
                  </a:cubicBezTo>
                  <a:cubicBezTo>
                    <a:pt x="39" y="33"/>
                    <a:pt x="39" y="34"/>
                    <a:pt x="40" y="34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46" y="56"/>
                    <a:pt x="43" y="60"/>
                    <a:pt x="40" y="64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19" y="56"/>
                    <a:pt x="16" y="56"/>
                    <a:pt x="15" y="58"/>
                  </a:cubicBezTo>
                  <a:cubicBezTo>
                    <a:pt x="15" y="59"/>
                    <a:pt x="14" y="60"/>
                    <a:pt x="14" y="60"/>
                  </a:cubicBezTo>
                  <a:cubicBezTo>
                    <a:pt x="14" y="62"/>
                    <a:pt x="15" y="63"/>
                    <a:pt x="16" y="64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29" y="82"/>
                    <a:pt x="27" y="87"/>
                    <a:pt x="25" y="92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3" y="91"/>
                    <a:pt x="0" y="92"/>
                    <a:pt x="0" y="94"/>
                  </a:cubicBezTo>
                  <a:cubicBezTo>
                    <a:pt x="0" y="94"/>
                    <a:pt x="0" y="95"/>
                    <a:pt x="0" y="95"/>
                  </a:cubicBezTo>
                  <a:lnTo>
                    <a:pt x="218" y="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0" name="Google Shape;300;p21"/>
          <p:cNvSpPr/>
          <p:nvPr/>
        </p:nvSpPr>
        <p:spPr>
          <a:xfrm>
            <a:off x="1600779" y="1944847"/>
            <a:ext cx="684729" cy="440666"/>
          </a:xfrm>
          <a:custGeom>
            <a:avLst/>
            <a:gdLst/>
            <a:ahLst/>
            <a:cxnLst/>
            <a:rect l="l" t="t" r="r" b="b"/>
            <a:pathLst>
              <a:path w="3153" h="2031" extrusionOk="0">
                <a:moveTo>
                  <a:pt x="448" y="830"/>
                </a:moveTo>
                <a:cubicBezTo>
                  <a:pt x="368" y="755"/>
                  <a:pt x="368" y="615"/>
                  <a:pt x="448" y="539"/>
                </a:cubicBezTo>
                <a:cubicBezTo>
                  <a:pt x="393" y="549"/>
                  <a:pt x="339" y="610"/>
                  <a:pt x="339" y="685"/>
                </a:cubicBezTo>
                <a:cubicBezTo>
                  <a:pt x="339" y="759"/>
                  <a:pt x="393" y="820"/>
                  <a:pt x="448" y="830"/>
                </a:cubicBezTo>
                <a:close/>
                <a:moveTo>
                  <a:pt x="2814" y="685"/>
                </a:moveTo>
                <a:cubicBezTo>
                  <a:pt x="2815" y="610"/>
                  <a:pt x="2761" y="549"/>
                  <a:pt x="2706" y="539"/>
                </a:cubicBezTo>
                <a:cubicBezTo>
                  <a:pt x="2786" y="615"/>
                  <a:pt x="2786" y="755"/>
                  <a:pt x="2706" y="830"/>
                </a:cubicBezTo>
                <a:cubicBezTo>
                  <a:pt x="2761" y="820"/>
                  <a:pt x="2815" y="759"/>
                  <a:pt x="2814" y="685"/>
                </a:cubicBezTo>
                <a:close/>
                <a:moveTo>
                  <a:pt x="2804" y="935"/>
                </a:moveTo>
                <a:cubicBezTo>
                  <a:pt x="2886" y="904"/>
                  <a:pt x="2970" y="808"/>
                  <a:pt x="2969" y="685"/>
                </a:cubicBezTo>
                <a:cubicBezTo>
                  <a:pt x="2970" y="561"/>
                  <a:pt x="2886" y="465"/>
                  <a:pt x="2804" y="434"/>
                </a:cubicBezTo>
                <a:cubicBezTo>
                  <a:pt x="2871" y="501"/>
                  <a:pt x="2915" y="591"/>
                  <a:pt x="2914" y="685"/>
                </a:cubicBezTo>
                <a:cubicBezTo>
                  <a:pt x="2915" y="778"/>
                  <a:pt x="2871" y="868"/>
                  <a:pt x="2804" y="935"/>
                </a:cubicBezTo>
                <a:close/>
                <a:moveTo>
                  <a:pt x="350" y="935"/>
                </a:moveTo>
                <a:cubicBezTo>
                  <a:pt x="282" y="868"/>
                  <a:pt x="239" y="778"/>
                  <a:pt x="239" y="685"/>
                </a:cubicBezTo>
                <a:cubicBezTo>
                  <a:pt x="239" y="591"/>
                  <a:pt x="282" y="501"/>
                  <a:pt x="350" y="434"/>
                </a:cubicBezTo>
                <a:cubicBezTo>
                  <a:pt x="267" y="465"/>
                  <a:pt x="183" y="561"/>
                  <a:pt x="184" y="685"/>
                </a:cubicBezTo>
                <a:cubicBezTo>
                  <a:pt x="183" y="808"/>
                  <a:pt x="267" y="904"/>
                  <a:pt x="350" y="935"/>
                </a:cubicBezTo>
                <a:close/>
                <a:moveTo>
                  <a:pt x="2877" y="1804"/>
                </a:moveTo>
                <a:cubicBezTo>
                  <a:pt x="2844" y="1765"/>
                  <a:pt x="2811" y="1726"/>
                  <a:pt x="2778" y="1687"/>
                </a:cubicBezTo>
                <a:cubicBezTo>
                  <a:pt x="2705" y="1601"/>
                  <a:pt x="2633" y="1516"/>
                  <a:pt x="2560" y="1430"/>
                </a:cubicBezTo>
                <a:cubicBezTo>
                  <a:pt x="2557" y="1426"/>
                  <a:pt x="2553" y="1421"/>
                  <a:pt x="2549" y="1417"/>
                </a:cubicBezTo>
                <a:cubicBezTo>
                  <a:pt x="2534" y="1399"/>
                  <a:pt x="2511" y="1389"/>
                  <a:pt x="2489" y="1381"/>
                </a:cubicBezTo>
                <a:cubicBezTo>
                  <a:pt x="2466" y="1373"/>
                  <a:pt x="2441" y="1368"/>
                  <a:pt x="2416" y="1367"/>
                </a:cubicBezTo>
                <a:cubicBezTo>
                  <a:pt x="2503" y="1344"/>
                  <a:pt x="2567" y="1266"/>
                  <a:pt x="2567" y="1172"/>
                </a:cubicBezTo>
                <a:cubicBezTo>
                  <a:pt x="2567" y="202"/>
                  <a:pt x="2567" y="202"/>
                  <a:pt x="2567" y="202"/>
                </a:cubicBezTo>
                <a:cubicBezTo>
                  <a:pt x="2567" y="90"/>
                  <a:pt x="2476" y="0"/>
                  <a:pt x="2365" y="0"/>
                </a:cubicBezTo>
                <a:cubicBezTo>
                  <a:pt x="788" y="0"/>
                  <a:pt x="788" y="0"/>
                  <a:pt x="788" y="0"/>
                </a:cubicBezTo>
                <a:cubicBezTo>
                  <a:pt x="677" y="0"/>
                  <a:pt x="586" y="90"/>
                  <a:pt x="586" y="202"/>
                </a:cubicBezTo>
                <a:cubicBezTo>
                  <a:pt x="586" y="1172"/>
                  <a:pt x="586" y="1172"/>
                  <a:pt x="586" y="1172"/>
                </a:cubicBezTo>
                <a:cubicBezTo>
                  <a:pt x="586" y="1266"/>
                  <a:pt x="651" y="1345"/>
                  <a:pt x="738" y="1368"/>
                </a:cubicBezTo>
                <a:cubicBezTo>
                  <a:pt x="689" y="1370"/>
                  <a:pt x="633" y="1388"/>
                  <a:pt x="600" y="1426"/>
                </a:cubicBezTo>
                <a:cubicBezTo>
                  <a:pt x="575" y="1457"/>
                  <a:pt x="549" y="1487"/>
                  <a:pt x="524" y="1518"/>
                </a:cubicBezTo>
                <a:cubicBezTo>
                  <a:pt x="446" y="1610"/>
                  <a:pt x="368" y="1703"/>
                  <a:pt x="290" y="1796"/>
                </a:cubicBezTo>
                <a:cubicBezTo>
                  <a:pt x="271" y="1819"/>
                  <a:pt x="235" y="1852"/>
                  <a:pt x="235" y="1884"/>
                </a:cubicBezTo>
                <a:cubicBezTo>
                  <a:pt x="235" y="1971"/>
                  <a:pt x="235" y="1971"/>
                  <a:pt x="235" y="1971"/>
                </a:cubicBezTo>
                <a:cubicBezTo>
                  <a:pt x="236" y="1982"/>
                  <a:pt x="238" y="1993"/>
                  <a:pt x="244" y="2002"/>
                </a:cubicBezTo>
                <a:cubicBezTo>
                  <a:pt x="264" y="2030"/>
                  <a:pt x="304" y="2031"/>
                  <a:pt x="336" y="2031"/>
                </a:cubicBezTo>
                <a:cubicBezTo>
                  <a:pt x="380" y="2031"/>
                  <a:pt x="2688" y="2031"/>
                  <a:pt x="2758" y="2031"/>
                </a:cubicBezTo>
                <a:cubicBezTo>
                  <a:pt x="2792" y="2031"/>
                  <a:pt x="2831" y="2027"/>
                  <a:pt x="2865" y="2020"/>
                </a:cubicBezTo>
                <a:cubicBezTo>
                  <a:pt x="2888" y="2016"/>
                  <a:pt x="2915" y="2003"/>
                  <a:pt x="2918" y="1976"/>
                </a:cubicBezTo>
                <a:cubicBezTo>
                  <a:pt x="2918" y="1882"/>
                  <a:pt x="2918" y="1882"/>
                  <a:pt x="2918" y="1882"/>
                </a:cubicBezTo>
                <a:cubicBezTo>
                  <a:pt x="2921" y="1861"/>
                  <a:pt x="2909" y="1841"/>
                  <a:pt x="2896" y="1826"/>
                </a:cubicBezTo>
                <a:cubicBezTo>
                  <a:pt x="2889" y="1818"/>
                  <a:pt x="2883" y="1811"/>
                  <a:pt x="2877" y="1804"/>
                </a:cubicBezTo>
                <a:close/>
                <a:moveTo>
                  <a:pt x="705" y="1159"/>
                </a:moveTo>
                <a:cubicBezTo>
                  <a:pt x="705" y="215"/>
                  <a:pt x="705" y="215"/>
                  <a:pt x="705" y="215"/>
                </a:cubicBezTo>
                <a:cubicBezTo>
                  <a:pt x="705" y="157"/>
                  <a:pt x="752" y="111"/>
                  <a:pt x="809" y="111"/>
                </a:cubicBezTo>
                <a:cubicBezTo>
                  <a:pt x="2344" y="111"/>
                  <a:pt x="2344" y="111"/>
                  <a:pt x="2344" y="111"/>
                </a:cubicBezTo>
                <a:cubicBezTo>
                  <a:pt x="2401" y="111"/>
                  <a:pt x="2448" y="157"/>
                  <a:pt x="2448" y="215"/>
                </a:cubicBezTo>
                <a:cubicBezTo>
                  <a:pt x="2448" y="1159"/>
                  <a:pt x="2448" y="1159"/>
                  <a:pt x="2448" y="1159"/>
                </a:cubicBezTo>
                <a:cubicBezTo>
                  <a:pt x="2448" y="1216"/>
                  <a:pt x="2401" y="1263"/>
                  <a:pt x="2344" y="1263"/>
                </a:cubicBezTo>
                <a:cubicBezTo>
                  <a:pt x="809" y="1263"/>
                  <a:pt x="809" y="1263"/>
                  <a:pt x="809" y="1263"/>
                </a:cubicBezTo>
                <a:cubicBezTo>
                  <a:pt x="752" y="1263"/>
                  <a:pt x="705" y="1216"/>
                  <a:pt x="705" y="1159"/>
                </a:cubicBezTo>
                <a:close/>
                <a:moveTo>
                  <a:pt x="2407" y="1487"/>
                </a:moveTo>
                <a:cubicBezTo>
                  <a:pt x="2407" y="1489"/>
                  <a:pt x="2406" y="1491"/>
                  <a:pt x="2404" y="1493"/>
                </a:cubicBezTo>
                <a:cubicBezTo>
                  <a:pt x="2404" y="1493"/>
                  <a:pt x="2403" y="1493"/>
                  <a:pt x="2403" y="1493"/>
                </a:cubicBezTo>
                <a:cubicBezTo>
                  <a:pt x="2403" y="1493"/>
                  <a:pt x="2403" y="1493"/>
                  <a:pt x="2403" y="1493"/>
                </a:cubicBezTo>
                <a:cubicBezTo>
                  <a:pt x="2403" y="1494"/>
                  <a:pt x="2403" y="1494"/>
                  <a:pt x="2402" y="1494"/>
                </a:cubicBezTo>
                <a:cubicBezTo>
                  <a:pt x="2402" y="1494"/>
                  <a:pt x="2402" y="1494"/>
                  <a:pt x="2401" y="1495"/>
                </a:cubicBezTo>
                <a:cubicBezTo>
                  <a:pt x="2401" y="1495"/>
                  <a:pt x="2400" y="1495"/>
                  <a:pt x="2400" y="1496"/>
                </a:cubicBezTo>
                <a:cubicBezTo>
                  <a:pt x="2399" y="1496"/>
                  <a:pt x="2399" y="1496"/>
                  <a:pt x="2398" y="1496"/>
                </a:cubicBezTo>
                <a:cubicBezTo>
                  <a:pt x="2388" y="1501"/>
                  <a:pt x="2374" y="1500"/>
                  <a:pt x="2362" y="1500"/>
                </a:cubicBezTo>
                <a:cubicBezTo>
                  <a:pt x="2304" y="1500"/>
                  <a:pt x="2304" y="1500"/>
                  <a:pt x="2304" y="1500"/>
                </a:cubicBezTo>
                <a:cubicBezTo>
                  <a:pt x="2293" y="1500"/>
                  <a:pt x="2281" y="1498"/>
                  <a:pt x="2271" y="1493"/>
                </a:cubicBezTo>
                <a:cubicBezTo>
                  <a:pt x="2267" y="1491"/>
                  <a:pt x="2263" y="1489"/>
                  <a:pt x="2260" y="1487"/>
                </a:cubicBezTo>
                <a:cubicBezTo>
                  <a:pt x="2257" y="1484"/>
                  <a:pt x="2254" y="1482"/>
                  <a:pt x="2252" y="1479"/>
                </a:cubicBezTo>
                <a:cubicBezTo>
                  <a:pt x="2250" y="1474"/>
                  <a:pt x="2250" y="1474"/>
                  <a:pt x="2250" y="1474"/>
                </a:cubicBezTo>
                <a:cubicBezTo>
                  <a:pt x="2244" y="1463"/>
                  <a:pt x="2236" y="1453"/>
                  <a:pt x="2231" y="1441"/>
                </a:cubicBezTo>
                <a:cubicBezTo>
                  <a:pt x="2227" y="1433"/>
                  <a:pt x="2231" y="1429"/>
                  <a:pt x="2238" y="1426"/>
                </a:cubicBezTo>
                <a:cubicBezTo>
                  <a:pt x="2240" y="1425"/>
                  <a:pt x="2242" y="1424"/>
                  <a:pt x="2244" y="1424"/>
                </a:cubicBezTo>
                <a:cubicBezTo>
                  <a:pt x="2248" y="1423"/>
                  <a:pt x="2253" y="1422"/>
                  <a:pt x="2258" y="1422"/>
                </a:cubicBezTo>
                <a:cubicBezTo>
                  <a:pt x="2266" y="1422"/>
                  <a:pt x="2266" y="1422"/>
                  <a:pt x="2266" y="1422"/>
                </a:cubicBezTo>
                <a:cubicBezTo>
                  <a:pt x="2266" y="1422"/>
                  <a:pt x="2266" y="1422"/>
                  <a:pt x="2266" y="1422"/>
                </a:cubicBezTo>
                <a:cubicBezTo>
                  <a:pt x="2282" y="1422"/>
                  <a:pt x="2297" y="1422"/>
                  <a:pt x="2312" y="1422"/>
                </a:cubicBezTo>
                <a:cubicBezTo>
                  <a:pt x="2313" y="1422"/>
                  <a:pt x="2313" y="1422"/>
                  <a:pt x="2313" y="1422"/>
                </a:cubicBezTo>
                <a:cubicBezTo>
                  <a:pt x="2328" y="1422"/>
                  <a:pt x="2328" y="1422"/>
                  <a:pt x="2328" y="1422"/>
                </a:cubicBezTo>
                <a:cubicBezTo>
                  <a:pt x="2333" y="1422"/>
                  <a:pt x="2339" y="1422"/>
                  <a:pt x="2344" y="1423"/>
                </a:cubicBezTo>
                <a:cubicBezTo>
                  <a:pt x="2347" y="1424"/>
                  <a:pt x="2351" y="1425"/>
                  <a:pt x="2354" y="1426"/>
                </a:cubicBezTo>
                <a:cubicBezTo>
                  <a:pt x="2355" y="1426"/>
                  <a:pt x="2355" y="1426"/>
                  <a:pt x="2356" y="1426"/>
                </a:cubicBezTo>
                <a:cubicBezTo>
                  <a:pt x="2356" y="1427"/>
                  <a:pt x="2356" y="1427"/>
                  <a:pt x="2357" y="1427"/>
                </a:cubicBezTo>
                <a:cubicBezTo>
                  <a:pt x="2357" y="1427"/>
                  <a:pt x="2358" y="1427"/>
                  <a:pt x="2358" y="1427"/>
                </a:cubicBezTo>
                <a:cubicBezTo>
                  <a:pt x="2363" y="1429"/>
                  <a:pt x="2367" y="1431"/>
                  <a:pt x="2371" y="1433"/>
                </a:cubicBezTo>
                <a:cubicBezTo>
                  <a:pt x="2374" y="1436"/>
                  <a:pt x="2377" y="1438"/>
                  <a:pt x="2379" y="1441"/>
                </a:cubicBezTo>
                <a:cubicBezTo>
                  <a:pt x="2391" y="1458"/>
                  <a:pt x="2391" y="1458"/>
                  <a:pt x="2391" y="1458"/>
                </a:cubicBezTo>
                <a:cubicBezTo>
                  <a:pt x="2394" y="1463"/>
                  <a:pt x="2401" y="1471"/>
                  <a:pt x="2404" y="1478"/>
                </a:cubicBezTo>
                <a:cubicBezTo>
                  <a:pt x="2404" y="1478"/>
                  <a:pt x="2404" y="1478"/>
                  <a:pt x="2404" y="1478"/>
                </a:cubicBezTo>
                <a:cubicBezTo>
                  <a:pt x="2406" y="1481"/>
                  <a:pt x="2407" y="1484"/>
                  <a:pt x="2407" y="1487"/>
                </a:cubicBezTo>
                <a:close/>
                <a:moveTo>
                  <a:pt x="1589" y="1480"/>
                </a:moveTo>
                <a:cubicBezTo>
                  <a:pt x="1589" y="1483"/>
                  <a:pt x="1588" y="1485"/>
                  <a:pt x="1587" y="1487"/>
                </a:cubicBezTo>
                <a:cubicBezTo>
                  <a:pt x="1576" y="1507"/>
                  <a:pt x="1525" y="1502"/>
                  <a:pt x="1507" y="1502"/>
                </a:cubicBezTo>
                <a:cubicBezTo>
                  <a:pt x="1496" y="1502"/>
                  <a:pt x="1485" y="1502"/>
                  <a:pt x="1474" y="1502"/>
                </a:cubicBezTo>
                <a:cubicBezTo>
                  <a:pt x="1464" y="1502"/>
                  <a:pt x="1451" y="1500"/>
                  <a:pt x="1442" y="1493"/>
                </a:cubicBezTo>
                <a:cubicBezTo>
                  <a:pt x="1442" y="1493"/>
                  <a:pt x="1441" y="1492"/>
                  <a:pt x="1441" y="1492"/>
                </a:cubicBezTo>
                <a:cubicBezTo>
                  <a:pt x="1441" y="1492"/>
                  <a:pt x="1440" y="1491"/>
                  <a:pt x="1440" y="1491"/>
                </a:cubicBezTo>
                <a:cubicBezTo>
                  <a:pt x="1439" y="1490"/>
                  <a:pt x="1439" y="1490"/>
                  <a:pt x="1439" y="1489"/>
                </a:cubicBezTo>
                <a:cubicBezTo>
                  <a:pt x="1439" y="1489"/>
                  <a:pt x="1439" y="1489"/>
                  <a:pt x="1438" y="1489"/>
                </a:cubicBezTo>
                <a:cubicBezTo>
                  <a:pt x="1438" y="1489"/>
                  <a:pt x="1438" y="1489"/>
                  <a:pt x="1438" y="1489"/>
                </a:cubicBezTo>
                <a:cubicBezTo>
                  <a:pt x="1438" y="1488"/>
                  <a:pt x="1437" y="1487"/>
                  <a:pt x="1437" y="1486"/>
                </a:cubicBezTo>
                <a:cubicBezTo>
                  <a:pt x="1436" y="1484"/>
                  <a:pt x="1436" y="1483"/>
                  <a:pt x="1436" y="1481"/>
                </a:cubicBezTo>
                <a:cubicBezTo>
                  <a:pt x="1436" y="1479"/>
                  <a:pt x="1436" y="1479"/>
                  <a:pt x="1436" y="1479"/>
                </a:cubicBezTo>
                <a:cubicBezTo>
                  <a:pt x="1437" y="1477"/>
                  <a:pt x="1437" y="1474"/>
                  <a:pt x="1437" y="1472"/>
                </a:cubicBezTo>
                <a:cubicBezTo>
                  <a:pt x="1437" y="1471"/>
                  <a:pt x="1437" y="1471"/>
                  <a:pt x="1437" y="1471"/>
                </a:cubicBezTo>
                <a:cubicBezTo>
                  <a:pt x="1438" y="1463"/>
                  <a:pt x="1438" y="1454"/>
                  <a:pt x="1440" y="1446"/>
                </a:cubicBezTo>
                <a:cubicBezTo>
                  <a:pt x="1440" y="1443"/>
                  <a:pt x="1440" y="1443"/>
                  <a:pt x="1440" y="1443"/>
                </a:cubicBezTo>
                <a:cubicBezTo>
                  <a:pt x="1441" y="1441"/>
                  <a:pt x="1442" y="1438"/>
                  <a:pt x="1444" y="1436"/>
                </a:cubicBezTo>
                <a:cubicBezTo>
                  <a:pt x="1446" y="1434"/>
                  <a:pt x="1448" y="1433"/>
                  <a:pt x="1450" y="1431"/>
                </a:cubicBezTo>
                <a:cubicBezTo>
                  <a:pt x="1450" y="1431"/>
                  <a:pt x="1450" y="1431"/>
                  <a:pt x="1450" y="1431"/>
                </a:cubicBezTo>
                <a:cubicBezTo>
                  <a:pt x="1451" y="1431"/>
                  <a:pt x="1451" y="1430"/>
                  <a:pt x="1452" y="1430"/>
                </a:cubicBezTo>
                <a:cubicBezTo>
                  <a:pt x="1452" y="1430"/>
                  <a:pt x="1453" y="1430"/>
                  <a:pt x="1453" y="1429"/>
                </a:cubicBezTo>
                <a:cubicBezTo>
                  <a:pt x="1453" y="1429"/>
                  <a:pt x="1454" y="1429"/>
                  <a:pt x="1454" y="1429"/>
                </a:cubicBezTo>
                <a:cubicBezTo>
                  <a:pt x="1455" y="1428"/>
                  <a:pt x="1457" y="1428"/>
                  <a:pt x="1458" y="1427"/>
                </a:cubicBezTo>
                <a:cubicBezTo>
                  <a:pt x="1459" y="1427"/>
                  <a:pt x="1459" y="1427"/>
                  <a:pt x="1460" y="1427"/>
                </a:cubicBezTo>
                <a:cubicBezTo>
                  <a:pt x="1461" y="1426"/>
                  <a:pt x="1463" y="1426"/>
                  <a:pt x="1464" y="1426"/>
                </a:cubicBezTo>
                <a:cubicBezTo>
                  <a:pt x="1465" y="1426"/>
                  <a:pt x="1465" y="1425"/>
                  <a:pt x="1466" y="1425"/>
                </a:cubicBezTo>
                <a:cubicBezTo>
                  <a:pt x="1466" y="1425"/>
                  <a:pt x="1466" y="1425"/>
                  <a:pt x="1466" y="1425"/>
                </a:cubicBezTo>
                <a:cubicBezTo>
                  <a:pt x="1467" y="1425"/>
                  <a:pt x="1468" y="1425"/>
                  <a:pt x="1468" y="1425"/>
                </a:cubicBezTo>
                <a:cubicBezTo>
                  <a:pt x="1472" y="1424"/>
                  <a:pt x="1476" y="1424"/>
                  <a:pt x="1480" y="1424"/>
                </a:cubicBezTo>
                <a:cubicBezTo>
                  <a:pt x="1483" y="1424"/>
                  <a:pt x="1483" y="1424"/>
                  <a:pt x="1483" y="1424"/>
                </a:cubicBezTo>
                <a:cubicBezTo>
                  <a:pt x="1487" y="1424"/>
                  <a:pt x="1492" y="1424"/>
                  <a:pt x="1496" y="1424"/>
                </a:cubicBezTo>
                <a:cubicBezTo>
                  <a:pt x="1550" y="1424"/>
                  <a:pt x="1550" y="1424"/>
                  <a:pt x="1550" y="1424"/>
                </a:cubicBezTo>
                <a:cubicBezTo>
                  <a:pt x="1551" y="1424"/>
                  <a:pt x="1552" y="1424"/>
                  <a:pt x="1554" y="1424"/>
                </a:cubicBezTo>
                <a:cubicBezTo>
                  <a:pt x="1554" y="1424"/>
                  <a:pt x="1555" y="1424"/>
                  <a:pt x="1555" y="1424"/>
                </a:cubicBezTo>
                <a:cubicBezTo>
                  <a:pt x="1556" y="1424"/>
                  <a:pt x="1558" y="1424"/>
                  <a:pt x="1559" y="1424"/>
                </a:cubicBezTo>
                <a:cubicBezTo>
                  <a:pt x="1570" y="1425"/>
                  <a:pt x="1582" y="1428"/>
                  <a:pt x="1586" y="1438"/>
                </a:cubicBezTo>
                <a:cubicBezTo>
                  <a:pt x="1587" y="1438"/>
                  <a:pt x="1587" y="1439"/>
                  <a:pt x="1587" y="1440"/>
                </a:cubicBezTo>
                <a:cubicBezTo>
                  <a:pt x="1588" y="1440"/>
                  <a:pt x="1588" y="1440"/>
                  <a:pt x="1588" y="1440"/>
                </a:cubicBezTo>
                <a:cubicBezTo>
                  <a:pt x="1591" y="1452"/>
                  <a:pt x="1588" y="1466"/>
                  <a:pt x="1589" y="1478"/>
                </a:cubicBezTo>
                <a:lnTo>
                  <a:pt x="1589" y="1480"/>
                </a:lnTo>
                <a:close/>
                <a:moveTo>
                  <a:pt x="1511" y="1543"/>
                </a:moveTo>
                <a:cubicBezTo>
                  <a:pt x="1531" y="1543"/>
                  <a:pt x="1577" y="1537"/>
                  <a:pt x="1588" y="1559"/>
                </a:cubicBezTo>
                <a:cubicBezTo>
                  <a:pt x="1589" y="1561"/>
                  <a:pt x="1590" y="1563"/>
                  <a:pt x="1590" y="1566"/>
                </a:cubicBezTo>
                <a:cubicBezTo>
                  <a:pt x="1590" y="1589"/>
                  <a:pt x="1590" y="1589"/>
                  <a:pt x="1590" y="1589"/>
                </a:cubicBezTo>
                <a:cubicBezTo>
                  <a:pt x="1590" y="1595"/>
                  <a:pt x="1590" y="1602"/>
                  <a:pt x="1590" y="1609"/>
                </a:cubicBezTo>
                <a:cubicBezTo>
                  <a:pt x="1590" y="1609"/>
                  <a:pt x="1590" y="1609"/>
                  <a:pt x="1590" y="1609"/>
                </a:cubicBezTo>
                <a:cubicBezTo>
                  <a:pt x="1590" y="1612"/>
                  <a:pt x="1590" y="1612"/>
                  <a:pt x="1590" y="1612"/>
                </a:cubicBezTo>
                <a:cubicBezTo>
                  <a:pt x="1590" y="1615"/>
                  <a:pt x="1589" y="1619"/>
                  <a:pt x="1587" y="1622"/>
                </a:cubicBezTo>
                <a:cubicBezTo>
                  <a:pt x="1587" y="1622"/>
                  <a:pt x="1586" y="1623"/>
                  <a:pt x="1586" y="1623"/>
                </a:cubicBezTo>
                <a:cubicBezTo>
                  <a:pt x="1585" y="1624"/>
                  <a:pt x="1584" y="1625"/>
                  <a:pt x="1583" y="1626"/>
                </a:cubicBezTo>
                <a:cubicBezTo>
                  <a:pt x="1583" y="1626"/>
                  <a:pt x="1583" y="1626"/>
                  <a:pt x="1583" y="1626"/>
                </a:cubicBezTo>
                <a:cubicBezTo>
                  <a:pt x="1578" y="1631"/>
                  <a:pt x="1571" y="1634"/>
                  <a:pt x="1563" y="1636"/>
                </a:cubicBezTo>
                <a:cubicBezTo>
                  <a:pt x="1563" y="1636"/>
                  <a:pt x="1563" y="1636"/>
                  <a:pt x="1563" y="1636"/>
                </a:cubicBezTo>
                <a:cubicBezTo>
                  <a:pt x="1563" y="1636"/>
                  <a:pt x="1563" y="1636"/>
                  <a:pt x="1563" y="1636"/>
                </a:cubicBezTo>
                <a:cubicBezTo>
                  <a:pt x="1560" y="1637"/>
                  <a:pt x="1558" y="1637"/>
                  <a:pt x="1556" y="1637"/>
                </a:cubicBezTo>
                <a:cubicBezTo>
                  <a:pt x="1555" y="1637"/>
                  <a:pt x="1554" y="1637"/>
                  <a:pt x="1554" y="1638"/>
                </a:cubicBezTo>
                <a:cubicBezTo>
                  <a:pt x="1551" y="1638"/>
                  <a:pt x="1548" y="1638"/>
                  <a:pt x="1546" y="1638"/>
                </a:cubicBezTo>
                <a:cubicBezTo>
                  <a:pt x="1546" y="1638"/>
                  <a:pt x="1546" y="1638"/>
                  <a:pt x="1546" y="1638"/>
                </a:cubicBezTo>
                <a:cubicBezTo>
                  <a:pt x="1463" y="1638"/>
                  <a:pt x="1463" y="1638"/>
                  <a:pt x="1463" y="1638"/>
                </a:cubicBezTo>
                <a:cubicBezTo>
                  <a:pt x="1453" y="1638"/>
                  <a:pt x="1441" y="1636"/>
                  <a:pt x="1432" y="1631"/>
                </a:cubicBezTo>
                <a:cubicBezTo>
                  <a:pt x="1432" y="1631"/>
                  <a:pt x="1432" y="1631"/>
                  <a:pt x="1432" y="1631"/>
                </a:cubicBezTo>
                <a:cubicBezTo>
                  <a:pt x="1432" y="1631"/>
                  <a:pt x="1432" y="1630"/>
                  <a:pt x="1432" y="1630"/>
                </a:cubicBezTo>
                <a:cubicBezTo>
                  <a:pt x="1431" y="1629"/>
                  <a:pt x="1429" y="1628"/>
                  <a:pt x="1427" y="1627"/>
                </a:cubicBezTo>
                <a:cubicBezTo>
                  <a:pt x="1426" y="1626"/>
                  <a:pt x="1425" y="1624"/>
                  <a:pt x="1424" y="1623"/>
                </a:cubicBezTo>
                <a:cubicBezTo>
                  <a:pt x="1424" y="1623"/>
                  <a:pt x="1424" y="1623"/>
                  <a:pt x="1424" y="1622"/>
                </a:cubicBezTo>
                <a:cubicBezTo>
                  <a:pt x="1422" y="1619"/>
                  <a:pt x="1421" y="1616"/>
                  <a:pt x="1421" y="1612"/>
                </a:cubicBezTo>
                <a:cubicBezTo>
                  <a:pt x="1422" y="1606"/>
                  <a:pt x="1422" y="1606"/>
                  <a:pt x="1422" y="1606"/>
                </a:cubicBezTo>
                <a:cubicBezTo>
                  <a:pt x="1422" y="1606"/>
                  <a:pt x="1422" y="1606"/>
                  <a:pt x="1422" y="1606"/>
                </a:cubicBezTo>
                <a:cubicBezTo>
                  <a:pt x="1424" y="1593"/>
                  <a:pt x="1425" y="1580"/>
                  <a:pt x="1427" y="1567"/>
                </a:cubicBezTo>
                <a:cubicBezTo>
                  <a:pt x="1427" y="1566"/>
                  <a:pt x="1427" y="1566"/>
                  <a:pt x="1427" y="1566"/>
                </a:cubicBezTo>
                <a:cubicBezTo>
                  <a:pt x="1427" y="1566"/>
                  <a:pt x="1427" y="1566"/>
                  <a:pt x="1427" y="1565"/>
                </a:cubicBezTo>
                <a:cubicBezTo>
                  <a:pt x="1432" y="1536"/>
                  <a:pt x="1490" y="1543"/>
                  <a:pt x="1511" y="1543"/>
                </a:cubicBezTo>
                <a:close/>
                <a:moveTo>
                  <a:pt x="1175" y="1631"/>
                </a:moveTo>
                <a:cubicBezTo>
                  <a:pt x="1173" y="1630"/>
                  <a:pt x="1172" y="1629"/>
                  <a:pt x="1170" y="1627"/>
                </a:cubicBezTo>
                <a:cubicBezTo>
                  <a:pt x="1169" y="1626"/>
                  <a:pt x="1169" y="1625"/>
                  <a:pt x="1168" y="1624"/>
                </a:cubicBezTo>
                <a:cubicBezTo>
                  <a:pt x="1168" y="1623"/>
                  <a:pt x="1168" y="1623"/>
                  <a:pt x="1168" y="1623"/>
                </a:cubicBezTo>
                <a:cubicBezTo>
                  <a:pt x="1166" y="1620"/>
                  <a:pt x="1166" y="1616"/>
                  <a:pt x="1167" y="1613"/>
                </a:cubicBezTo>
                <a:cubicBezTo>
                  <a:pt x="1169" y="1607"/>
                  <a:pt x="1169" y="1607"/>
                  <a:pt x="1169" y="1607"/>
                </a:cubicBezTo>
                <a:cubicBezTo>
                  <a:pt x="1169" y="1607"/>
                  <a:pt x="1169" y="1607"/>
                  <a:pt x="1169" y="1607"/>
                </a:cubicBezTo>
                <a:cubicBezTo>
                  <a:pt x="1169" y="1606"/>
                  <a:pt x="1169" y="1605"/>
                  <a:pt x="1170" y="1604"/>
                </a:cubicBezTo>
                <a:cubicBezTo>
                  <a:pt x="1181" y="1567"/>
                  <a:pt x="1181" y="1567"/>
                  <a:pt x="1181" y="1567"/>
                </a:cubicBezTo>
                <a:cubicBezTo>
                  <a:pt x="1181" y="1566"/>
                  <a:pt x="1181" y="1566"/>
                  <a:pt x="1182" y="1565"/>
                </a:cubicBezTo>
                <a:cubicBezTo>
                  <a:pt x="1193" y="1537"/>
                  <a:pt x="1244" y="1543"/>
                  <a:pt x="1268" y="1543"/>
                </a:cubicBezTo>
                <a:cubicBezTo>
                  <a:pt x="1278" y="1543"/>
                  <a:pt x="1297" y="1542"/>
                  <a:pt x="1314" y="1543"/>
                </a:cubicBezTo>
                <a:cubicBezTo>
                  <a:pt x="1317" y="1544"/>
                  <a:pt x="1320" y="1544"/>
                  <a:pt x="1323" y="1545"/>
                </a:cubicBezTo>
                <a:cubicBezTo>
                  <a:pt x="1323" y="1545"/>
                  <a:pt x="1323" y="1545"/>
                  <a:pt x="1324" y="1545"/>
                </a:cubicBezTo>
                <a:cubicBezTo>
                  <a:pt x="1332" y="1547"/>
                  <a:pt x="1339" y="1551"/>
                  <a:pt x="1342" y="1556"/>
                </a:cubicBezTo>
                <a:cubicBezTo>
                  <a:pt x="1342" y="1557"/>
                  <a:pt x="1342" y="1557"/>
                  <a:pt x="1343" y="1557"/>
                </a:cubicBezTo>
                <a:cubicBezTo>
                  <a:pt x="1343" y="1558"/>
                  <a:pt x="1343" y="1558"/>
                  <a:pt x="1343" y="1558"/>
                </a:cubicBezTo>
                <a:cubicBezTo>
                  <a:pt x="1343" y="1558"/>
                  <a:pt x="1343" y="1559"/>
                  <a:pt x="1343" y="1559"/>
                </a:cubicBezTo>
                <a:cubicBezTo>
                  <a:pt x="1344" y="1561"/>
                  <a:pt x="1345" y="1564"/>
                  <a:pt x="1344" y="1567"/>
                </a:cubicBezTo>
                <a:cubicBezTo>
                  <a:pt x="1344" y="1569"/>
                  <a:pt x="1344" y="1569"/>
                  <a:pt x="1344" y="1569"/>
                </a:cubicBezTo>
                <a:cubicBezTo>
                  <a:pt x="1344" y="1569"/>
                  <a:pt x="1344" y="1569"/>
                  <a:pt x="1344" y="1569"/>
                </a:cubicBezTo>
                <a:cubicBezTo>
                  <a:pt x="1343" y="1576"/>
                  <a:pt x="1341" y="1583"/>
                  <a:pt x="1340" y="1589"/>
                </a:cubicBezTo>
                <a:cubicBezTo>
                  <a:pt x="1336" y="1612"/>
                  <a:pt x="1336" y="1612"/>
                  <a:pt x="1336" y="1612"/>
                </a:cubicBezTo>
                <a:cubicBezTo>
                  <a:pt x="1336" y="1616"/>
                  <a:pt x="1334" y="1619"/>
                  <a:pt x="1331" y="1622"/>
                </a:cubicBezTo>
                <a:cubicBezTo>
                  <a:pt x="1331" y="1623"/>
                  <a:pt x="1330" y="1623"/>
                  <a:pt x="1330" y="1623"/>
                </a:cubicBezTo>
                <a:cubicBezTo>
                  <a:pt x="1330" y="1624"/>
                  <a:pt x="1329" y="1624"/>
                  <a:pt x="1329" y="1624"/>
                </a:cubicBezTo>
                <a:cubicBezTo>
                  <a:pt x="1328" y="1625"/>
                  <a:pt x="1327" y="1626"/>
                  <a:pt x="1326" y="1627"/>
                </a:cubicBezTo>
                <a:cubicBezTo>
                  <a:pt x="1320" y="1632"/>
                  <a:pt x="1312" y="1635"/>
                  <a:pt x="1305" y="1636"/>
                </a:cubicBezTo>
                <a:cubicBezTo>
                  <a:pt x="1305" y="1637"/>
                  <a:pt x="1305" y="1637"/>
                  <a:pt x="1305" y="1637"/>
                </a:cubicBezTo>
                <a:cubicBezTo>
                  <a:pt x="1304" y="1637"/>
                  <a:pt x="1304" y="1637"/>
                  <a:pt x="1304" y="1637"/>
                </a:cubicBezTo>
                <a:cubicBezTo>
                  <a:pt x="1302" y="1637"/>
                  <a:pt x="1300" y="1638"/>
                  <a:pt x="1297" y="1638"/>
                </a:cubicBezTo>
                <a:cubicBezTo>
                  <a:pt x="1297" y="1638"/>
                  <a:pt x="1296" y="1638"/>
                  <a:pt x="1295" y="1638"/>
                </a:cubicBezTo>
                <a:cubicBezTo>
                  <a:pt x="1292" y="1638"/>
                  <a:pt x="1290" y="1639"/>
                  <a:pt x="1287" y="1639"/>
                </a:cubicBezTo>
                <a:cubicBezTo>
                  <a:pt x="1287" y="1639"/>
                  <a:pt x="1287" y="1639"/>
                  <a:pt x="1287" y="1639"/>
                </a:cubicBezTo>
                <a:cubicBezTo>
                  <a:pt x="1204" y="1639"/>
                  <a:pt x="1204" y="1639"/>
                  <a:pt x="1204" y="1639"/>
                </a:cubicBezTo>
                <a:cubicBezTo>
                  <a:pt x="1194" y="1639"/>
                  <a:pt x="1183" y="1637"/>
                  <a:pt x="1175" y="1631"/>
                </a:cubicBezTo>
                <a:cubicBezTo>
                  <a:pt x="1175" y="1631"/>
                  <a:pt x="1175" y="1631"/>
                  <a:pt x="1175" y="1631"/>
                </a:cubicBezTo>
                <a:close/>
                <a:moveTo>
                  <a:pt x="1278" y="1502"/>
                </a:moveTo>
                <a:cubicBezTo>
                  <a:pt x="1266" y="1502"/>
                  <a:pt x="1253" y="1502"/>
                  <a:pt x="1241" y="1502"/>
                </a:cubicBezTo>
                <a:cubicBezTo>
                  <a:pt x="1230" y="1502"/>
                  <a:pt x="1213" y="1500"/>
                  <a:pt x="1207" y="1489"/>
                </a:cubicBezTo>
                <a:cubicBezTo>
                  <a:pt x="1207" y="1488"/>
                  <a:pt x="1207" y="1487"/>
                  <a:pt x="1207" y="1486"/>
                </a:cubicBezTo>
                <a:cubicBezTo>
                  <a:pt x="1206" y="1486"/>
                  <a:pt x="1206" y="1485"/>
                  <a:pt x="1206" y="1484"/>
                </a:cubicBezTo>
                <a:cubicBezTo>
                  <a:pt x="1206" y="1483"/>
                  <a:pt x="1207" y="1482"/>
                  <a:pt x="1207" y="1481"/>
                </a:cubicBezTo>
                <a:cubicBezTo>
                  <a:pt x="1207" y="1481"/>
                  <a:pt x="1207" y="1481"/>
                  <a:pt x="1207" y="1481"/>
                </a:cubicBezTo>
                <a:cubicBezTo>
                  <a:pt x="1207" y="1481"/>
                  <a:pt x="1207" y="1481"/>
                  <a:pt x="1207" y="1481"/>
                </a:cubicBezTo>
                <a:cubicBezTo>
                  <a:pt x="1207" y="1478"/>
                  <a:pt x="1209" y="1474"/>
                  <a:pt x="1210" y="1472"/>
                </a:cubicBezTo>
                <a:cubicBezTo>
                  <a:pt x="1212" y="1463"/>
                  <a:pt x="1214" y="1453"/>
                  <a:pt x="1218" y="1445"/>
                </a:cubicBezTo>
                <a:cubicBezTo>
                  <a:pt x="1218" y="1444"/>
                  <a:pt x="1218" y="1444"/>
                  <a:pt x="1218" y="1444"/>
                </a:cubicBezTo>
                <a:cubicBezTo>
                  <a:pt x="1219" y="1441"/>
                  <a:pt x="1221" y="1438"/>
                  <a:pt x="1223" y="1436"/>
                </a:cubicBezTo>
                <a:cubicBezTo>
                  <a:pt x="1225" y="1435"/>
                  <a:pt x="1226" y="1434"/>
                  <a:pt x="1228" y="1433"/>
                </a:cubicBezTo>
                <a:cubicBezTo>
                  <a:pt x="1233" y="1429"/>
                  <a:pt x="1239" y="1427"/>
                  <a:pt x="1245" y="1426"/>
                </a:cubicBezTo>
                <a:cubicBezTo>
                  <a:pt x="1246" y="1426"/>
                  <a:pt x="1246" y="1426"/>
                  <a:pt x="1247" y="1426"/>
                </a:cubicBezTo>
                <a:cubicBezTo>
                  <a:pt x="1251" y="1425"/>
                  <a:pt x="1257" y="1424"/>
                  <a:pt x="1262" y="1424"/>
                </a:cubicBezTo>
                <a:cubicBezTo>
                  <a:pt x="1269" y="1424"/>
                  <a:pt x="1269" y="1424"/>
                  <a:pt x="1269" y="1424"/>
                </a:cubicBezTo>
                <a:cubicBezTo>
                  <a:pt x="1271" y="1424"/>
                  <a:pt x="1274" y="1424"/>
                  <a:pt x="1276" y="1424"/>
                </a:cubicBezTo>
                <a:cubicBezTo>
                  <a:pt x="1291" y="1424"/>
                  <a:pt x="1307" y="1424"/>
                  <a:pt x="1322" y="1424"/>
                </a:cubicBezTo>
                <a:cubicBezTo>
                  <a:pt x="1324" y="1424"/>
                  <a:pt x="1326" y="1424"/>
                  <a:pt x="1329" y="1424"/>
                </a:cubicBezTo>
                <a:cubicBezTo>
                  <a:pt x="1331" y="1424"/>
                  <a:pt x="1331" y="1424"/>
                  <a:pt x="1331" y="1424"/>
                </a:cubicBezTo>
                <a:cubicBezTo>
                  <a:pt x="1332" y="1424"/>
                  <a:pt x="1332" y="1424"/>
                  <a:pt x="1333" y="1424"/>
                </a:cubicBezTo>
                <a:cubicBezTo>
                  <a:pt x="1335" y="1424"/>
                  <a:pt x="1337" y="1424"/>
                  <a:pt x="1339" y="1425"/>
                </a:cubicBezTo>
                <a:cubicBezTo>
                  <a:pt x="1339" y="1425"/>
                  <a:pt x="1339" y="1425"/>
                  <a:pt x="1339" y="1425"/>
                </a:cubicBezTo>
                <a:cubicBezTo>
                  <a:pt x="1351" y="1426"/>
                  <a:pt x="1364" y="1429"/>
                  <a:pt x="1366" y="1439"/>
                </a:cubicBezTo>
                <a:cubicBezTo>
                  <a:pt x="1366" y="1439"/>
                  <a:pt x="1366" y="1440"/>
                  <a:pt x="1366" y="1440"/>
                </a:cubicBezTo>
                <a:cubicBezTo>
                  <a:pt x="1366" y="1440"/>
                  <a:pt x="1366" y="1440"/>
                  <a:pt x="1366" y="1441"/>
                </a:cubicBezTo>
                <a:cubicBezTo>
                  <a:pt x="1367" y="1452"/>
                  <a:pt x="1362" y="1467"/>
                  <a:pt x="1360" y="1478"/>
                </a:cubicBezTo>
                <a:cubicBezTo>
                  <a:pt x="1360" y="1478"/>
                  <a:pt x="1360" y="1478"/>
                  <a:pt x="1360" y="1478"/>
                </a:cubicBezTo>
                <a:cubicBezTo>
                  <a:pt x="1359" y="1481"/>
                  <a:pt x="1359" y="1481"/>
                  <a:pt x="1359" y="1481"/>
                </a:cubicBezTo>
                <a:cubicBezTo>
                  <a:pt x="1359" y="1483"/>
                  <a:pt x="1358" y="1485"/>
                  <a:pt x="1356" y="1487"/>
                </a:cubicBezTo>
                <a:cubicBezTo>
                  <a:pt x="1356" y="1488"/>
                  <a:pt x="1355" y="1488"/>
                  <a:pt x="1355" y="1489"/>
                </a:cubicBezTo>
                <a:cubicBezTo>
                  <a:pt x="1355" y="1489"/>
                  <a:pt x="1355" y="1489"/>
                  <a:pt x="1355" y="1489"/>
                </a:cubicBezTo>
                <a:cubicBezTo>
                  <a:pt x="1355" y="1489"/>
                  <a:pt x="1355" y="1489"/>
                  <a:pt x="1354" y="1489"/>
                </a:cubicBezTo>
                <a:cubicBezTo>
                  <a:pt x="1339" y="1507"/>
                  <a:pt x="1298" y="1502"/>
                  <a:pt x="1278" y="1502"/>
                </a:cubicBezTo>
                <a:close/>
                <a:moveTo>
                  <a:pt x="911" y="1620"/>
                </a:moveTo>
                <a:cubicBezTo>
                  <a:pt x="911" y="1619"/>
                  <a:pt x="911" y="1618"/>
                  <a:pt x="911" y="1618"/>
                </a:cubicBezTo>
                <a:cubicBezTo>
                  <a:pt x="912" y="1616"/>
                  <a:pt x="912" y="1615"/>
                  <a:pt x="913" y="1614"/>
                </a:cubicBezTo>
                <a:cubicBezTo>
                  <a:pt x="913" y="1614"/>
                  <a:pt x="913" y="1614"/>
                  <a:pt x="913" y="1613"/>
                </a:cubicBezTo>
                <a:cubicBezTo>
                  <a:pt x="913" y="1612"/>
                  <a:pt x="913" y="1612"/>
                  <a:pt x="913" y="1612"/>
                </a:cubicBezTo>
                <a:cubicBezTo>
                  <a:pt x="914" y="1611"/>
                  <a:pt x="915" y="1609"/>
                  <a:pt x="916" y="1607"/>
                </a:cubicBezTo>
                <a:cubicBezTo>
                  <a:pt x="922" y="1594"/>
                  <a:pt x="928" y="1582"/>
                  <a:pt x="935" y="1569"/>
                </a:cubicBezTo>
                <a:cubicBezTo>
                  <a:pt x="935" y="1569"/>
                  <a:pt x="935" y="1569"/>
                  <a:pt x="935" y="1569"/>
                </a:cubicBezTo>
                <a:cubicBezTo>
                  <a:pt x="935" y="1568"/>
                  <a:pt x="935" y="1568"/>
                  <a:pt x="935" y="1568"/>
                </a:cubicBezTo>
                <a:cubicBezTo>
                  <a:pt x="936" y="1567"/>
                  <a:pt x="936" y="1566"/>
                  <a:pt x="937" y="1566"/>
                </a:cubicBezTo>
                <a:cubicBezTo>
                  <a:pt x="937" y="1565"/>
                  <a:pt x="938" y="1564"/>
                  <a:pt x="938" y="1563"/>
                </a:cubicBezTo>
                <a:cubicBezTo>
                  <a:pt x="938" y="1563"/>
                  <a:pt x="938" y="1563"/>
                  <a:pt x="939" y="1563"/>
                </a:cubicBezTo>
                <a:cubicBezTo>
                  <a:pt x="956" y="1539"/>
                  <a:pt x="997" y="1544"/>
                  <a:pt x="1023" y="1544"/>
                </a:cubicBezTo>
                <a:cubicBezTo>
                  <a:pt x="1023" y="1544"/>
                  <a:pt x="1023" y="1544"/>
                  <a:pt x="1023" y="1544"/>
                </a:cubicBezTo>
                <a:cubicBezTo>
                  <a:pt x="1030" y="1544"/>
                  <a:pt x="1049" y="1542"/>
                  <a:pt x="1066" y="1544"/>
                </a:cubicBezTo>
                <a:cubicBezTo>
                  <a:pt x="1071" y="1544"/>
                  <a:pt x="1077" y="1544"/>
                  <a:pt x="1081" y="1545"/>
                </a:cubicBezTo>
                <a:cubicBezTo>
                  <a:pt x="1084" y="1546"/>
                  <a:pt x="1087" y="1547"/>
                  <a:pt x="1089" y="1548"/>
                </a:cubicBezTo>
                <a:cubicBezTo>
                  <a:pt x="1095" y="1551"/>
                  <a:pt x="1099" y="1556"/>
                  <a:pt x="1099" y="1562"/>
                </a:cubicBezTo>
                <a:cubicBezTo>
                  <a:pt x="1099" y="1562"/>
                  <a:pt x="1099" y="1562"/>
                  <a:pt x="1099" y="1562"/>
                </a:cubicBezTo>
                <a:cubicBezTo>
                  <a:pt x="1099" y="1563"/>
                  <a:pt x="1099" y="1563"/>
                  <a:pt x="1099" y="1564"/>
                </a:cubicBezTo>
                <a:cubicBezTo>
                  <a:pt x="1099" y="1565"/>
                  <a:pt x="1099" y="1566"/>
                  <a:pt x="1099" y="1567"/>
                </a:cubicBezTo>
                <a:cubicBezTo>
                  <a:pt x="1082" y="1613"/>
                  <a:pt x="1082" y="1613"/>
                  <a:pt x="1082" y="1613"/>
                </a:cubicBezTo>
                <a:cubicBezTo>
                  <a:pt x="1081" y="1617"/>
                  <a:pt x="1078" y="1620"/>
                  <a:pt x="1075" y="1623"/>
                </a:cubicBezTo>
                <a:cubicBezTo>
                  <a:pt x="1071" y="1626"/>
                  <a:pt x="1067" y="1629"/>
                  <a:pt x="1062" y="1631"/>
                </a:cubicBezTo>
                <a:cubicBezTo>
                  <a:pt x="1062" y="1632"/>
                  <a:pt x="1061" y="1632"/>
                  <a:pt x="1061" y="1632"/>
                </a:cubicBezTo>
                <a:cubicBezTo>
                  <a:pt x="1054" y="1635"/>
                  <a:pt x="1047" y="1637"/>
                  <a:pt x="1039" y="1639"/>
                </a:cubicBezTo>
                <a:cubicBezTo>
                  <a:pt x="1038" y="1639"/>
                  <a:pt x="1038" y="1639"/>
                  <a:pt x="1038" y="1639"/>
                </a:cubicBezTo>
                <a:cubicBezTo>
                  <a:pt x="1036" y="1639"/>
                  <a:pt x="1035" y="1639"/>
                  <a:pt x="1034" y="1639"/>
                </a:cubicBezTo>
                <a:cubicBezTo>
                  <a:pt x="1020" y="1640"/>
                  <a:pt x="1005" y="1639"/>
                  <a:pt x="990" y="1639"/>
                </a:cubicBezTo>
                <a:cubicBezTo>
                  <a:pt x="975" y="1639"/>
                  <a:pt x="960" y="1640"/>
                  <a:pt x="945" y="1640"/>
                </a:cubicBezTo>
                <a:cubicBezTo>
                  <a:pt x="935" y="1640"/>
                  <a:pt x="920" y="1638"/>
                  <a:pt x="914" y="1628"/>
                </a:cubicBezTo>
                <a:cubicBezTo>
                  <a:pt x="913" y="1628"/>
                  <a:pt x="913" y="1628"/>
                  <a:pt x="913" y="1627"/>
                </a:cubicBezTo>
                <a:cubicBezTo>
                  <a:pt x="913" y="1627"/>
                  <a:pt x="912" y="1626"/>
                  <a:pt x="912" y="1626"/>
                </a:cubicBezTo>
                <a:cubicBezTo>
                  <a:pt x="912" y="1625"/>
                  <a:pt x="912" y="1624"/>
                  <a:pt x="911" y="1624"/>
                </a:cubicBezTo>
                <a:cubicBezTo>
                  <a:pt x="911" y="1624"/>
                  <a:pt x="911" y="1624"/>
                  <a:pt x="911" y="1624"/>
                </a:cubicBezTo>
                <a:cubicBezTo>
                  <a:pt x="911" y="1623"/>
                  <a:pt x="911" y="1623"/>
                  <a:pt x="911" y="1623"/>
                </a:cubicBezTo>
                <a:cubicBezTo>
                  <a:pt x="911" y="1622"/>
                  <a:pt x="911" y="1621"/>
                  <a:pt x="911" y="1620"/>
                </a:cubicBezTo>
                <a:close/>
                <a:moveTo>
                  <a:pt x="910" y="1465"/>
                </a:moveTo>
                <a:cubicBezTo>
                  <a:pt x="910" y="1465"/>
                  <a:pt x="910" y="1465"/>
                  <a:pt x="910" y="1465"/>
                </a:cubicBezTo>
                <a:cubicBezTo>
                  <a:pt x="900" y="1482"/>
                  <a:pt x="900" y="1482"/>
                  <a:pt x="900" y="1482"/>
                </a:cubicBezTo>
                <a:cubicBezTo>
                  <a:pt x="899" y="1485"/>
                  <a:pt x="896" y="1488"/>
                  <a:pt x="893" y="1490"/>
                </a:cubicBezTo>
                <a:cubicBezTo>
                  <a:pt x="889" y="1493"/>
                  <a:pt x="885" y="1495"/>
                  <a:pt x="880" y="1497"/>
                </a:cubicBezTo>
                <a:cubicBezTo>
                  <a:pt x="879" y="1497"/>
                  <a:pt x="878" y="1498"/>
                  <a:pt x="876" y="1498"/>
                </a:cubicBezTo>
                <a:cubicBezTo>
                  <a:pt x="876" y="1499"/>
                  <a:pt x="875" y="1499"/>
                  <a:pt x="874" y="1499"/>
                </a:cubicBezTo>
                <a:cubicBezTo>
                  <a:pt x="874" y="1499"/>
                  <a:pt x="874" y="1499"/>
                  <a:pt x="874" y="1499"/>
                </a:cubicBezTo>
                <a:cubicBezTo>
                  <a:pt x="871" y="1500"/>
                  <a:pt x="868" y="1501"/>
                  <a:pt x="865" y="1502"/>
                </a:cubicBezTo>
                <a:cubicBezTo>
                  <a:pt x="859" y="1503"/>
                  <a:pt x="854" y="1503"/>
                  <a:pt x="848" y="1503"/>
                </a:cubicBezTo>
                <a:cubicBezTo>
                  <a:pt x="832" y="1503"/>
                  <a:pt x="832" y="1503"/>
                  <a:pt x="832" y="1503"/>
                </a:cubicBezTo>
                <a:cubicBezTo>
                  <a:pt x="832" y="1503"/>
                  <a:pt x="832" y="1503"/>
                  <a:pt x="832" y="1503"/>
                </a:cubicBezTo>
                <a:cubicBezTo>
                  <a:pt x="812" y="1503"/>
                  <a:pt x="793" y="1504"/>
                  <a:pt x="774" y="1504"/>
                </a:cubicBezTo>
                <a:cubicBezTo>
                  <a:pt x="765" y="1504"/>
                  <a:pt x="747" y="1502"/>
                  <a:pt x="745" y="1491"/>
                </a:cubicBezTo>
                <a:cubicBezTo>
                  <a:pt x="745" y="1489"/>
                  <a:pt x="745" y="1488"/>
                  <a:pt x="746" y="1486"/>
                </a:cubicBezTo>
                <a:cubicBezTo>
                  <a:pt x="747" y="1482"/>
                  <a:pt x="751" y="1478"/>
                  <a:pt x="753" y="1475"/>
                </a:cubicBezTo>
                <a:cubicBezTo>
                  <a:pt x="760" y="1464"/>
                  <a:pt x="766" y="1452"/>
                  <a:pt x="775" y="1443"/>
                </a:cubicBezTo>
                <a:cubicBezTo>
                  <a:pt x="775" y="1442"/>
                  <a:pt x="776" y="1442"/>
                  <a:pt x="776" y="1441"/>
                </a:cubicBezTo>
                <a:cubicBezTo>
                  <a:pt x="776" y="1441"/>
                  <a:pt x="777" y="1441"/>
                  <a:pt x="777" y="1441"/>
                </a:cubicBezTo>
                <a:cubicBezTo>
                  <a:pt x="799" y="1419"/>
                  <a:pt x="845" y="1425"/>
                  <a:pt x="873" y="1425"/>
                </a:cubicBezTo>
                <a:cubicBezTo>
                  <a:pt x="886" y="1425"/>
                  <a:pt x="901" y="1423"/>
                  <a:pt x="913" y="1428"/>
                </a:cubicBezTo>
                <a:cubicBezTo>
                  <a:pt x="913" y="1428"/>
                  <a:pt x="913" y="1428"/>
                  <a:pt x="913" y="1428"/>
                </a:cubicBezTo>
                <a:cubicBezTo>
                  <a:pt x="915" y="1429"/>
                  <a:pt x="916" y="1430"/>
                  <a:pt x="917" y="1430"/>
                </a:cubicBezTo>
                <a:cubicBezTo>
                  <a:pt x="917" y="1430"/>
                  <a:pt x="917" y="1431"/>
                  <a:pt x="918" y="1431"/>
                </a:cubicBezTo>
                <a:cubicBezTo>
                  <a:pt x="920" y="1432"/>
                  <a:pt x="922" y="1435"/>
                  <a:pt x="922" y="1437"/>
                </a:cubicBezTo>
                <a:cubicBezTo>
                  <a:pt x="923" y="1439"/>
                  <a:pt x="923" y="1442"/>
                  <a:pt x="921" y="1444"/>
                </a:cubicBezTo>
                <a:cubicBezTo>
                  <a:pt x="920" y="1446"/>
                  <a:pt x="920" y="1446"/>
                  <a:pt x="920" y="1446"/>
                </a:cubicBezTo>
                <a:cubicBezTo>
                  <a:pt x="918" y="1452"/>
                  <a:pt x="913" y="1460"/>
                  <a:pt x="910" y="1465"/>
                </a:cubicBezTo>
                <a:close/>
                <a:moveTo>
                  <a:pt x="1095" y="1502"/>
                </a:moveTo>
                <a:cubicBezTo>
                  <a:pt x="1093" y="1502"/>
                  <a:pt x="1091" y="1502"/>
                  <a:pt x="1089" y="1502"/>
                </a:cubicBezTo>
                <a:cubicBezTo>
                  <a:pt x="1089" y="1502"/>
                  <a:pt x="1089" y="1503"/>
                  <a:pt x="1088" y="1503"/>
                </a:cubicBezTo>
                <a:cubicBezTo>
                  <a:pt x="1077" y="1504"/>
                  <a:pt x="1066" y="1503"/>
                  <a:pt x="1054" y="1503"/>
                </a:cubicBezTo>
                <a:cubicBezTo>
                  <a:pt x="1007" y="1503"/>
                  <a:pt x="1007" y="1503"/>
                  <a:pt x="1007" y="1503"/>
                </a:cubicBezTo>
                <a:cubicBezTo>
                  <a:pt x="997" y="1503"/>
                  <a:pt x="980" y="1501"/>
                  <a:pt x="976" y="1490"/>
                </a:cubicBezTo>
                <a:cubicBezTo>
                  <a:pt x="976" y="1489"/>
                  <a:pt x="976" y="1488"/>
                  <a:pt x="976" y="1487"/>
                </a:cubicBezTo>
                <a:cubicBezTo>
                  <a:pt x="976" y="1486"/>
                  <a:pt x="976" y="1486"/>
                  <a:pt x="976" y="1485"/>
                </a:cubicBezTo>
                <a:cubicBezTo>
                  <a:pt x="977" y="1481"/>
                  <a:pt x="980" y="1477"/>
                  <a:pt x="982" y="1473"/>
                </a:cubicBezTo>
                <a:cubicBezTo>
                  <a:pt x="986" y="1463"/>
                  <a:pt x="990" y="1449"/>
                  <a:pt x="998" y="1441"/>
                </a:cubicBezTo>
                <a:cubicBezTo>
                  <a:pt x="998" y="1440"/>
                  <a:pt x="999" y="1440"/>
                  <a:pt x="999" y="1440"/>
                </a:cubicBezTo>
                <a:cubicBezTo>
                  <a:pt x="1000" y="1439"/>
                  <a:pt x="1000" y="1439"/>
                  <a:pt x="1000" y="1438"/>
                </a:cubicBezTo>
                <a:cubicBezTo>
                  <a:pt x="1001" y="1438"/>
                  <a:pt x="1001" y="1438"/>
                  <a:pt x="1001" y="1438"/>
                </a:cubicBezTo>
                <a:cubicBezTo>
                  <a:pt x="1002" y="1437"/>
                  <a:pt x="1002" y="1437"/>
                  <a:pt x="1002" y="1437"/>
                </a:cubicBezTo>
                <a:cubicBezTo>
                  <a:pt x="1003" y="1436"/>
                  <a:pt x="1003" y="1436"/>
                  <a:pt x="1003" y="1436"/>
                </a:cubicBezTo>
                <a:cubicBezTo>
                  <a:pt x="1010" y="1431"/>
                  <a:pt x="1018" y="1428"/>
                  <a:pt x="1027" y="1427"/>
                </a:cubicBezTo>
                <a:cubicBezTo>
                  <a:pt x="1027" y="1427"/>
                  <a:pt x="1027" y="1426"/>
                  <a:pt x="1028" y="1426"/>
                </a:cubicBezTo>
                <a:cubicBezTo>
                  <a:pt x="1033" y="1425"/>
                  <a:pt x="1038" y="1425"/>
                  <a:pt x="1043" y="1425"/>
                </a:cubicBezTo>
                <a:cubicBezTo>
                  <a:pt x="1072" y="1425"/>
                  <a:pt x="1072" y="1425"/>
                  <a:pt x="1072" y="1425"/>
                </a:cubicBezTo>
                <a:cubicBezTo>
                  <a:pt x="1081" y="1425"/>
                  <a:pt x="1090" y="1425"/>
                  <a:pt x="1099" y="1425"/>
                </a:cubicBezTo>
                <a:cubicBezTo>
                  <a:pt x="1112" y="1425"/>
                  <a:pt x="1130" y="1423"/>
                  <a:pt x="1140" y="1432"/>
                </a:cubicBezTo>
                <a:cubicBezTo>
                  <a:pt x="1140" y="1433"/>
                  <a:pt x="1141" y="1433"/>
                  <a:pt x="1141" y="1434"/>
                </a:cubicBezTo>
                <a:cubicBezTo>
                  <a:pt x="1142" y="1434"/>
                  <a:pt x="1142" y="1434"/>
                  <a:pt x="1142" y="1434"/>
                </a:cubicBezTo>
                <a:cubicBezTo>
                  <a:pt x="1142" y="1434"/>
                  <a:pt x="1142" y="1435"/>
                  <a:pt x="1142" y="1435"/>
                </a:cubicBezTo>
                <a:cubicBezTo>
                  <a:pt x="1143" y="1435"/>
                  <a:pt x="1143" y="1436"/>
                  <a:pt x="1143" y="1436"/>
                </a:cubicBezTo>
                <a:cubicBezTo>
                  <a:pt x="1144" y="1438"/>
                  <a:pt x="1144" y="1440"/>
                  <a:pt x="1144" y="1442"/>
                </a:cubicBezTo>
                <a:cubicBezTo>
                  <a:pt x="1143" y="1452"/>
                  <a:pt x="1135" y="1467"/>
                  <a:pt x="1133" y="1473"/>
                </a:cubicBezTo>
                <a:cubicBezTo>
                  <a:pt x="1133" y="1474"/>
                  <a:pt x="1133" y="1474"/>
                  <a:pt x="1133" y="1474"/>
                </a:cubicBezTo>
                <a:cubicBezTo>
                  <a:pt x="1132" y="1476"/>
                  <a:pt x="1131" y="1478"/>
                  <a:pt x="1130" y="1480"/>
                </a:cubicBezTo>
                <a:cubicBezTo>
                  <a:pt x="1130" y="1481"/>
                  <a:pt x="1130" y="1481"/>
                  <a:pt x="1130" y="1481"/>
                </a:cubicBezTo>
                <a:cubicBezTo>
                  <a:pt x="1130" y="1482"/>
                  <a:pt x="1129" y="1483"/>
                  <a:pt x="1129" y="1483"/>
                </a:cubicBezTo>
                <a:cubicBezTo>
                  <a:pt x="1129" y="1484"/>
                  <a:pt x="1128" y="1484"/>
                  <a:pt x="1128" y="1485"/>
                </a:cubicBezTo>
                <a:cubicBezTo>
                  <a:pt x="1128" y="1485"/>
                  <a:pt x="1127" y="1486"/>
                  <a:pt x="1127" y="1487"/>
                </a:cubicBezTo>
                <a:cubicBezTo>
                  <a:pt x="1126" y="1487"/>
                  <a:pt x="1126" y="1487"/>
                  <a:pt x="1126" y="1488"/>
                </a:cubicBezTo>
                <a:cubicBezTo>
                  <a:pt x="1125" y="1488"/>
                  <a:pt x="1125" y="1488"/>
                  <a:pt x="1125" y="1488"/>
                </a:cubicBezTo>
                <a:cubicBezTo>
                  <a:pt x="1124" y="1489"/>
                  <a:pt x="1124" y="1489"/>
                  <a:pt x="1124" y="1490"/>
                </a:cubicBezTo>
                <a:cubicBezTo>
                  <a:pt x="1122" y="1491"/>
                  <a:pt x="1121" y="1492"/>
                  <a:pt x="1119" y="1493"/>
                </a:cubicBezTo>
                <a:cubicBezTo>
                  <a:pt x="1117" y="1494"/>
                  <a:pt x="1115" y="1495"/>
                  <a:pt x="1114" y="1496"/>
                </a:cubicBezTo>
                <a:cubicBezTo>
                  <a:pt x="1113" y="1496"/>
                  <a:pt x="1113" y="1496"/>
                  <a:pt x="1113" y="1496"/>
                </a:cubicBezTo>
                <a:cubicBezTo>
                  <a:pt x="1112" y="1497"/>
                  <a:pt x="1112" y="1497"/>
                  <a:pt x="1112" y="1497"/>
                </a:cubicBezTo>
                <a:cubicBezTo>
                  <a:pt x="1106" y="1499"/>
                  <a:pt x="1100" y="1501"/>
                  <a:pt x="1095" y="1502"/>
                </a:cubicBezTo>
                <a:close/>
                <a:moveTo>
                  <a:pt x="773" y="1710"/>
                </a:moveTo>
                <a:cubicBezTo>
                  <a:pt x="773" y="1710"/>
                  <a:pt x="773" y="1710"/>
                  <a:pt x="773" y="1710"/>
                </a:cubicBezTo>
                <a:cubicBezTo>
                  <a:pt x="771" y="1721"/>
                  <a:pt x="762" y="1732"/>
                  <a:pt x="756" y="1742"/>
                </a:cubicBezTo>
                <a:cubicBezTo>
                  <a:pt x="756" y="1742"/>
                  <a:pt x="756" y="1742"/>
                  <a:pt x="756" y="1742"/>
                </a:cubicBezTo>
                <a:cubicBezTo>
                  <a:pt x="750" y="1753"/>
                  <a:pt x="744" y="1767"/>
                  <a:pt x="736" y="1777"/>
                </a:cubicBezTo>
                <a:cubicBezTo>
                  <a:pt x="735" y="1778"/>
                  <a:pt x="735" y="1779"/>
                  <a:pt x="734" y="1781"/>
                </a:cubicBezTo>
                <a:cubicBezTo>
                  <a:pt x="734" y="1781"/>
                  <a:pt x="733" y="1781"/>
                  <a:pt x="733" y="1781"/>
                </a:cubicBezTo>
                <a:cubicBezTo>
                  <a:pt x="732" y="1782"/>
                  <a:pt x="731" y="1783"/>
                  <a:pt x="730" y="1784"/>
                </a:cubicBezTo>
                <a:cubicBezTo>
                  <a:pt x="729" y="1785"/>
                  <a:pt x="729" y="1785"/>
                  <a:pt x="728" y="1786"/>
                </a:cubicBezTo>
                <a:cubicBezTo>
                  <a:pt x="728" y="1786"/>
                  <a:pt x="728" y="1786"/>
                  <a:pt x="728" y="1786"/>
                </a:cubicBezTo>
                <a:cubicBezTo>
                  <a:pt x="719" y="1794"/>
                  <a:pt x="708" y="1799"/>
                  <a:pt x="696" y="1802"/>
                </a:cubicBezTo>
                <a:cubicBezTo>
                  <a:pt x="695" y="1803"/>
                  <a:pt x="693" y="1803"/>
                  <a:pt x="692" y="1804"/>
                </a:cubicBezTo>
                <a:cubicBezTo>
                  <a:pt x="685" y="1805"/>
                  <a:pt x="678" y="1806"/>
                  <a:pt x="671" y="1806"/>
                </a:cubicBezTo>
                <a:cubicBezTo>
                  <a:pt x="665" y="1806"/>
                  <a:pt x="665" y="1806"/>
                  <a:pt x="665" y="1806"/>
                </a:cubicBezTo>
                <a:cubicBezTo>
                  <a:pt x="665" y="1806"/>
                  <a:pt x="665" y="1806"/>
                  <a:pt x="665" y="1806"/>
                </a:cubicBezTo>
                <a:cubicBezTo>
                  <a:pt x="636" y="1806"/>
                  <a:pt x="607" y="1807"/>
                  <a:pt x="578" y="1807"/>
                </a:cubicBezTo>
                <a:cubicBezTo>
                  <a:pt x="575" y="1807"/>
                  <a:pt x="573" y="1806"/>
                  <a:pt x="571" y="1806"/>
                </a:cubicBezTo>
                <a:cubicBezTo>
                  <a:pt x="567" y="1806"/>
                  <a:pt x="563" y="1805"/>
                  <a:pt x="560" y="1804"/>
                </a:cubicBezTo>
                <a:cubicBezTo>
                  <a:pt x="555" y="1802"/>
                  <a:pt x="551" y="1800"/>
                  <a:pt x="549" y="1797"/>
                </a:cubicBezTo>
                <a:cubicBezTo>
                  <a:pt x="546" y="1794"/>
                  <a:pt x="545" y="1790"/>
                  <a:pt x="545" y="1786"/>
                </a:cubicBezTo>
                <a:cubicBezTo>
                  <a:pt x="545" y="1783"/>
                  <a:pt x="546" y="1780"/>
                  <a:pt x="548" y="1777"/>
                </a:cubicBezTo>
                <a:cubicBezTo>
                  <a:pt x="548" y="1776"/>
                  <a:pt x="549" y="1776"/>
                  <a:pt x="549" y="1776"/>
                </a:cubicBezTo>
                <a:cubicBezTo>
                  <a:pt x="549" y="1775"/>
                  <a:pt x="549" y="1774"/>
                  <a:pt x="550" y="1774"/>
                </a:cubicBezTo>
                <a:cubicBezTo>
                  <a:pt x="551" y="1772"/>
                  <a:pt x="551" y="1772"/>
                  <a:pt x="551" y="1772"/>
                </a:cubicBezTo>
                <a:cubicBezTo>
                  <a:pt x="551" y="1772"/>
                  <a:pt x="551" y="1772"/>
                  <a:pt x="551" y="1772"/>
                </a:cubicBezTo>
                <a:cubicBezTo>
                  <a:pt x="558" y="1761"/>
                  <a:pt x="566" y="1750"/>
                  <a:pt x="574" y="1739"/>
                </a:cubicBezTo>
                <a:cubicBezTo>
                  <a:pt x="579" y="1730"/>
                  <a:pt x="585" y="1720"/>
                  <a:pt x="592" y="1713"/>
                </a:cubicBezTo>
                <a:cubicBezTo>
                  <a:pt x="593" y="1712"/>
                  <a:pt x="593" y="1711"/>
                  <a:pt x="594" y="1710"/>
                </a:cubicBezTo>
                <a:cubicBezTo>
                  <a:pt x="594" y="1710"/>
                  <a:pt x="595" y="1710"/>
                  <a:pt x="595" y="1710"/>
                </a:cubicBezTo>
                <a:cubicBezTo>
                  <a:pt x="596" y="1708"/>
                  <a:pt x="598" y="1707"/>
                  <a:pt x="600" y="1705"/>
                </a:cubicBezTo>
                <a:cubicBezTo>
                  <a:pt x="600" y="1705"/>
                  <a:pt x="600" y="1705"/>
                  <a:pt x="600" y="1705"/>
                </a:cubicBezTo>
                <a:cubicBezTo>
                  <a:pt x="600" y="1705"/>
                  <a:pt x="600" y="1705"/>
                  <a:pt x="600" y="1705"/>
                </a:cubicBezTo>
                <a:cubicBezTo>
                  <a:pt x="610" y="1697"/>
                  <a:pt x="622" y="1692"/>
                  <a:pt x="635" y="1690"/>
                </a:cubicBezTo>
                <a:cubicBezTo>
                  <a:pt x="635" y="1690"/>
                  <a:pt x="635" y="1690"/>
                  <a:pt x="635" y="1690"/>
                </a:cubicBezTo>
                <a:cubicBezTo>
                  <a:pt x="636" y="1690"/>
                  <a:pt x="636" y="1690"/>
                  <a:pt x="636" y="1690"/>
                </a:cubicBezTo>
                <a:cubicBezTo>
                  <a:pt x="638" y="1689"/>
                  <a:pt x="640" y="1689"/>
                  <a:pt x="643" y="1688"/>
                </a:cubicBezTo>
                <a:cubicBezTo>
                  <a:pt x="644" y="1688"/>
                  <a:pt x="646" y="1688"/>
                  <a:pt x="647" y="1688"/>
                </a:cubicBezTo>
                <a:cubicBezTo>
                  <a:pt x="649" y="1688"/>
                  <a:pt x="650" y="1688"/>
                  <a:pt x="652" y="1688"/>
                </a:cubicBezTo>
                <a:cubicBezTo>
                  <a:pt x="653" y="1687"/>
                  <a:pt x="654" y="1687"/>
                  <a:pt x="655" y="1687"/>
                </a:cubicBezTo>
                <a:cubicBezTo>
                  <a:pt x="656" y="1687"/>
                  <a:pt x="656" y="1687"/>
                  <a:pt x="656" y="1687"/>
                </a:cubicBezTo>
                <a:cubicBezTo>
                  <a:pt x="656" y="1687"/>
                  <a:pt x="656" y="1687"/>
                  <a:pt x="656" y="1687"/>
                </a:cubicBezTo>
                <a:cubicBezTo>
                  <a:pt x="683" y="1687"/>
                  <a:pt x="709" y="1687"/>
                  <a:pt x="736" y="1687"/>
                </a:cubicBezTo>
                <a:cubicBezTo>
                  <a:pt x="736" y="1687"/>
                  <a:pt x="736" y="1687"/>
                  <a:pt x="736" y="1687"/>
                </a:cubicBezTo>
                <a:cubicBezTo>
                  <a:pt x="740" y="1687"/>
                  <a:pt x="740" y="1687"/>
                  <a:pt x="740" y="1687"/>
                </a:cubicBezTo>
                <a:cubicBezTo>
                  <a:pt x="747" y="1687"/>
                  <a:pt x="753" y="1688"/>
                  <a:pt x="757" y="1689"/>
                </a:cubicBezTo>
                <a:cubicBezTo>
                  <a:pt x="759" y="1690"/>
                  <a:pt x="760" y="1690"/>
                  <a:pt x="761" y="1691"/>
                </a:cubicBezTo>
                <a:cubicBezTo>
                  <a:pt x="761" y="1691"/>
                  <a:pt x="762" y="1691"/>
                  <a:pt x="763" y="1691"/>
                </a:cubicBezTo>
                <a:cubicBezTo>
                  <a:pt x="763" y="1692"/>
                  <a:pt x="763" y="1692"/>
                  <a:pt x="764" y="1692"/>
                </a:cubicBezTo>
                <a:cubicBezTo>
                  <a:pt x="771" y="1695"/>
                  <a:pt x="775" y="1701"/>
                  <a:pt x="773" y="1710"/>
                </a:cubicBezTo>
                <a:close/>
                <a:moveTo>
                  <a:pt x="828" y="1613"/>
                </a:moveTo>
                <a:cubicBezTo>
                  <a:pt x="827" y="1614"/>
                  <a:pt x="827" y="1614"/>
                  <a:pt x="827" y="1614"/>
                </a:cubicBezTo>
                <a:cubicBezTo>
                  <a:pt x="827" y="1614"/>
                  <a:pt x="827" y="1614"/>
                  <a:pt x="827" y="1614"/>
                </a:cubicBezTo>
                <a:cubicBezTo>
                  <a:pt x="826" y="1616"/>
                  <a:pt x="825" y="1617"/>
                  <a:pt x="824" y="1619"/>
                </a:cubicBezTo>
                <a:cubicBezTo>
                  <a:pt x="824" y="1619"/>
                  <a:pt x="824" y="1619"/>
                  <a:pt x="823" y="1619"/>
                </a:cubicBezTo>
                <a:cubicBezTo>
                  <a:pt x="817" y="1627"/>
                  <a:pt x="807" y="1632"/>
                  <a:pt x="797" y="1635"/>
                </a:cubicBezTo>
                <a:cubicBezTo>
                  <a:pt x="797" y="1635"/>
                  <a:pt x="797" y="1635"/>
                  <a:pt x="797" y="1635"/>
                </a:cubicBezTo>
                <a:cubicBezTo>
                  <a:pt x="795" y="1636"/>
                  <a:pt x="794" y="1636"/>
                  <a:pt x="792" y="1636"/>
                </a:cubicBezTo>
                <a:cubicBezTo>
                  <a:pt x="791" y="1637"/>
                  <a:pt x="790" y="1637"/>
                  <a:pt x="789" y="1637"/>
                </a:cubicBezTo>
                <a:cubicBezTo>
                  <a:pt x="788" y="1637"/>
                  <a:pt x="788" y="1638"/>
                  <a:pt x="787" y="1638"/>
                </a:cubicBezTo>
                <a:cubicBezTo>
                  <a:pt x="781" y="1639"/>
                  <a:pt x="774" y="1640"/>
                  <a:pt x="768" y="1640"/>
                </a:cubicBezTo>
                <a:cubicBezTo>
                  <a:pt x="767" y="1640"/>
                  <a:pt x="767" y="1640"/>
                  <a:pt x="767" y="1640"/>
                </a:cubicBezTo>
                <a:cubicBezTo>
                  <a:pt x="756" y="1641"/>
                  <a:pt x="745" y="1640"/>
                  <a:pt x="735" y="1640"/>
                </a:cubicBezTo>
                <a:cubicBezTo>
                  <a:pt x="718" y="1640"/>
                  <a:pt x="702" y="1640"/>
                  <a:pt x="685" y="1640"/>
                </a:cubicBezTo>
                <a:cubicBezTo>
                  <a:pt x="683" y="1640"/>
                  <a:pt x="680" y="1640"/>
                  <a:pt x="677" y="1640"/>
                </a:cubicBezTo>
                <a:cubicBezTo>
                  <a:pt x="677" y="1640"/>
                  <a:pt x="677" y="1640"/>
                  <a:pt x="676" y="1640"/>
                </a:cubicBezTo>
                <a:cubicBezTo>
                  <a:pt x="674" y="1639"/>
                  <a:pt x="672" y="1639"/>
                  <a:pt x="669" y="1638"/>
                </a:cubicBezTo>
                <a:cubicBezTo>
                  <a:pt x="669" y="1638"/>
                  <a:pt x="669" y="1638"/>
                  <a:pt x="669" y="1638"/>
                </a:cubicBezTo>
                <a:cubicBezTo>
                  <a:pt x="669" y="1638"/>
                  <a:pt x="669" y="1638"/>
                  <a:pt x="669" y="1638"/>
                </a:cubicBezTo>
                <a:cubicBezTo>
                  <a:pt x="662" y="1636"/>
                  <a:pt x="655" y="1632"/>
                  <a:pt x="655" y="1624"/>
                </a:cubicBezTo>
                <a:cubicBezTo>
                  <a:pt x="655" y="1623"/>
                  <a:pt x="655" y="1621"/>
                  <a:pt x="656" y="1620"/>
                </a:cubicBezTo>
                <a:cubicBezTo>
                  <a:pt x="656" y="1619"/>
                  <a:pt x="656" y="1619"/>
                  <a:pt x="656" y="1618"/>
                </a:cubicBezTo>
                <a:cubicBezTo>
                  <a:pt x="657" y="1617"/>
                  <a:pt x="657" y="1616"/>
                  <a:pt x="658" y="1614"/>
                </a:cubicBezTo>
                <a:cubicBezTo>
                  <a:pt x="658" y="1614"/>
                  <a:pt x="658" y="1614"/>
                  <a:pt x="658" y="1614"/>
                </a:cubicBezTo>
                <a:cubicBezTo>
                  <a:pt x="659" y="1613"/>
                  <a:pt x="659" y="1613"/>
                  <a:pt x="659" y="1613"/>
                </a:cubicBezTo>
                <a:cubicBezTo>
                  <a:pt x="660" y="1612"/>
                  <a:pt x="661" y="1610"/>
                  <a:pt x="662" y="1609"/>
                </a:cubicBezTo>
                <a:cubicBezTo>
                  <a:pt x="670" y="1597"/>
                  <a:pt x="678" y="1585"/>
                  <a:pt x="686" y="1572"/>
                </a:cubicBezTo>
                <a:cubicBezTo>
                  <a:pt x="687" y="1572"/>
                  <a:pt x="687" y="1572"/>
                  <a:pt x="687" y="1572"/>
                </a:cubicBezTo>
                <a:cubicBezTo>
                  <a:pt x="689" y="1568"/>
                  <a:pt x="689" y="1568"/>
                  <a:pt x="689" y="1568"/>
                </a:cubicBezTo>
                <a:cubicBezTo>
                  <a:pt x="692" y="1565"/>
                  <a:pt x="695" y="1562"/>
                  <a:pt x="699" y="1559"/>
                </a:cubicBezTo>
                <a:cubicBezTo>
                  <a:pt x="702" y="1557"/>
                  <a:pt x="705" y="1555"/>
                  <a:pt x="708" y="1554"/>
                </a:cubicBezTo>
                <a:cubicBezTo>
                  <a:pt x="709" y="1553"/>
                  <a:pt x="710" y="1553"/>
                  <a:pt x="711" y="1552"/>
                </a:cubicBezTo>
                <a:cubicBezTo>
                  <a:pt x="712" y="1552"/>
                  <a:pt x="712" y="1552"/>
                  <a:pt x="713" y="1551"/>
                </a:cubicBezTo>
                <a:cubicBezTo>
                  <a:pt x="713" y="1551"/>
                  <a:pt x="714" y="1551"/>
                  <a:pt x="714" y="1551"/>
                </a:cubicBezTo>
                <a:cubicBezTo>
                  <a:pt x="715" y="1551"/>
                  <a:pt x="715" y="1551"/>
                  <a:pt x="716" y="1550"/>
                </a:cubicBezTo>
                <a:cubicBezTo>
                  <a:pt x="720" y="1549"/>
                  <a:pt x="725" y="1547"/>
                  <a:pt x="730" y="1546"/>
                </a:cubicBezTo>
                <a:cubicBezTo>
                  <a:pt x="735" y="1545"/>
                  <a:pt x="741" y="1544"/>
                  <a:pt x="747" y="1544"/>
                </a:cubicBezTo>
                <a:cubicBezTo>
                  <a:pt x="763" y="1544"/>
                  <a:pt x="763" y="1544"/>
                  <a:pt x="763" y="1544"/>
                </a:cubicBezTo>
                <a:cubicBezTo>
                  <a:pt x="767" y="1544"/>
                  <a:pt x="770" y="1544"/>
                  <a:pt x="774" y="1544"/>
                </a:cubicBezTo>
                <a:cubicBezTo>
                  <a:pt x="789" y="1544"/>
                  <a:pt x="803" y="1544"/>
                  <a:pt x="818" y="1544"/>
                </a:cubicBezTo>
                <a:cubicBezTo>
                  <a:pt x="818" y="1544"/>
                  <a:pt x="818" y="1544"/>
                  <a:pt x="818" y="1544"/>
                </a:cubicBezTo>
                <a:cubicBezTo>
                  <a:pt x="824" y="1544"/>
                  <a:pt x="824" y="1544"/>
                  <a:pt x="824" y="1544"/>
                </a:cubicBezTo>
                <a:cubicBezTo>
                  <a:pt x="830" y="1544"/>
                  <a:pt x="835" y="1545"/>
                  <a:pt x="839" y="1546"/>
                </a:cubicBezTo>
                <a:cubicBezTo>
                  <a:pt x="843" y="1547"/>
                  <a:pt x="845" y="1548"/>
                  <a:pt x="847" y="1549"/>
                </a:cubicBezTo>
                <a:cubicBezTo>
                  <a:pt x="854" y="1553"/>
                  <a:pt x="858" y="1559"/>
                  <a:pt x="853" y="1568"/>
                </a:cubicBezTo>
                <a:cubicBezTo>
                  <a:pt x="848" y="1579"/>
                  <a:pt x="841" y="1590"/>
                  <a:pt x="835" y="1600"/>
                </a:cubicBezTo>
                <a:cubicBezTo>
                  <a:pt x="828" y="1613"/>
                  <a:pt x="828" y="1613"/>
                  <a:pt x="828" y="1613"/>
                </a:cubicBezTo>
                <a:cubicBezTo>
                  <a:pt x="828" y="1613"/>
                  <a:pt x="828" y="1613"/>
                  <a:pt x="828" y="1613"/>
                </a:cubicBezTo>
                <a:close/>
                <a:moveTo>
                  <a:pt x="1592" y="1771"/>
                </a:moveTo>
                <a:cubicBezTo>
                  <a:pt x="1592" y="1773"/>
                  <a:pt x="1592" y="1775"/>
                  <a:pt x="1591" y="1777"/>
                </a:cubicBezTo>
                <a:cubicBezTo>
                  <a:pt x="1591" y="1778"/>
                  <a:pt x="1591" y="1778"/>
                  <a:pt x="1591" y="1778"/>
                </a:cubicBezTo>
                <a:cubicBezTo>
                  <a:pt x="1590" y="1780"/>
                  <a:pt x="1590" y="1782"/>
                  <a:pt x="1589" y="1783"/>
                </a:cubicBezTo>
                <a:cubicBezTo>
                  <a:pt x="1589" y="1783"/>
                  <a:pt x="1589" y="1783"/>
                  <a:pt x="1589" y="1784"/>
                </a:cubicBezTo>
                <a:cubicBezTo>
                  <a:pt x="1588" y="1784"/>
                  <a:pt x="1588" y="1784"/>
                  <a:pt x="1588" y="1784"/>
                </a:cubicBezTo>
                <a:cubicBezTo>
                  <a:pt x="1587" y="1786"/>
                  <a:pt x="1586" y="1788"/>
                  <a:pt x="1584" y="1789"/>
                </a:cubicBezTo>
                <a:cubicBezTo>
                  <a:pt x="1584" y="1789"/>
                  <a:pt x="1584" y="1789"/>
                  <a:pt x="1584" y="1789"/>
                </a:cubicBezTo>
                <a:cubicBezTo>
                  <a:pt x="1582" y="1791"/>
                  <a:pt x="1581" y="1792"/>
                  <a:pt x="1579" y="1794"/>
                </a:cubicBezTo>
                <a:cubicBezTo>
                  <a:pt x="1578" y="1794"/>
                  <a:pt x="1578" y="1794"/>
                  <a:pt x="1578" y="1794"/>
                </a:cubicBezTo>
                <a:cubicBezTo>
                  <a:pt x="1578" y="1794"/>
                  <a:pt x="1577" y="1795"/>
                  <a:pt x="1577" y="1795"/>
                </a:cubicBezTo>
                <a:cubicBezTo>
                  <a:pt x="1575" y="1796"/>
                  <a:pt x="1573" y="1797"/>
                  <a:pt x="1571" y="1798"/>
                </a:cubicBezTo>
                <a:cubicBezTo>
                  <a:pt x="1571" y="1798"/>
                  <a:pt x="1571" y="1798"/>
                  <a:pt x="1570" y="1798"/>
                </a:cubicBezTo>
                <a:cubicBezTo>
                  <a:pt x="1569" y="1799"/>
                  <a:pt x="1567" y="1800"/>
                  <a:pt x="1566" y="1800"/>
                </a:cubicBezTo>
                <a:cubicBezTo>
                  <a:pt x="1565" y="1800"/>
                  <a:pt x="1564" y="1801"/>
                  <a:pt x="1563" y="1801"/>
                </a:cubicBezTo>
                <a:cubicBezTo>
                  <a:pt x="1563" y="1801"/>
                  <a:pt x="1563" y="1801"/>
                  <a:pt x="1562" y="1801"/>
                </a:cubicBezTo>
                <a:cubicBezTo>
                  <a:pt x="1562" y="1801"/>
                  <a:pt x="1561" y="1801"/>
                  <a:pt x="1561" y="1802"/>
                </a:cubicBezTo>
                <a:cubicBezTo>
                  <a:pt x="1559" y="1802"/>
                  <a:pt x="1557" y="1802"/>
                  <a:pt x="1555" y="1803"/>
                </a:cubicBezTo>
                <a:cubicBezTo>
                  <a:pt x="1553" y="1803"/>
                  <a:pt x="1551" y="1803"/>
                  <a:pt x="1550" y="1803"/>
                </a:cubicBezTo>
                <a:cubicBezTo>
                  <a:pt x="1548" y="1804"/>
                  <a:pt x="1546" y="1804"/>
                  <a:pt x="1544" y="1804"/>
                </a:cubicBezTo>
                <a:cubicBezTo>
                  <a:pt x="1544" y="1804"/>
                  <a:pt x="1543" y="1804"/>
                  <a:pt x="1542" y="1804"/>
                </a:cubicBezTo>
                <a:cubicBezTo>
                  <a:pt x="1540" y="1804"/>
                  <a:pt x="1540" y="1804"/>
                  <a:pt x="1540" y="1804"/>
                </a:cubicBezTo>
                <a:cubicBezTo>
                  <a:pt x="1540" y="1804"/>
                  <a:pt x="1540" y="1804"/>
                  <a:pt x="1540" y="1804"/>
                </a:cubicBezTo>
                <a:cubicBezTo>
                  <a:pt x="1530" y="1804"/>
                  <a:pt x="1519" y="1804"/>
                  <a:pt x="1509" y="1804"/>
                </a:cubicBezTo>
                <a:cubicBezTo>
                  <a:pt x="1461" y="1804"/>
                  <a:pt x="908" y="1806"/>
                  <a:pt x="869" y="1806"/>
                </a:cubicBezTo>
                <a:cubicBezTo>
                  <a:pt x="866" y="1806"/>
                  <a:pt x="863" y="1806"/>
                  <a:pt x="861" y="1805"/>
                </a:cubicBezTo>
                <a:cubicBezTo>
                  <a:pt x="857" y="1805"/>
                  <a:pt x="853" y="1804"/>
                  <a:pt x="850" y="1803"/>
                </a:cubicBezTo>
                <a:cubicBezTo>
                  <a:pt x="845" y="1802"/>
                  <a:pt x="841" y="1799"/>
                  <a:pt x="838" y="1796"/>
                </a:cubicBezTo>
                <a:cubicBezTo>
                  <a:pt x="835" y="1793"/>
                  <a:pt x="833" y="1790"/>
                  <a:pt x="832" y="1786"/>
                </a:cubicBezTo>
                <a:cubicBezTo>
                  <a:pt x="832" y="1782"/>
                  <a:pt x="832" y="1778"/>
                  <a:pt x="834" y="1773"/>
                </a:cubicBezTo>
                <a:cubicBezTo>
                  <a:pt x="836" y="1771"/>
                  <a:pt x="836" y="1771"/>
                  <a:pt x="836" y="1771"/>
                </a:cubicBezTo>
                <a:cubicBezTo>
                  <a:pt x="836" y="1771"/>
                  <a:pt x="836" y="1771"/>
                  <a:pt x="836" y="1771"/>
                </a:cubicBezTo>
                <a:cubicBezTo>
                  <a:pt x="842" y="1758"/>
                  <a:pt x="848" y="1745"/>
                  <a:pt x="854" y="1732"/>
                </a:cubicBezTo>
                <a:cubicBezTo>
                  <a:pt x="856" y="1730"/>
                  <a:pt x="857" y="1728"/>
                  <a:pt x="858" y="1726"/>
                </a:cubicBezTo>
                <a:cubicBezTo>
                  <a:pt x="862" y="1716"/>
                  <a:pt x="862" y="1716"/>
                  <a:pt x="862" y="1716"/>
                </a:cubicBezTo>
                <a:cubicBezTo>
                  <a:pt x="864" y="1712"/>
                  <a:pt x="868" y="1708"/>
                  <a:pt x="872" y="1704"/>
                </a:cubicBezTo>
                <a:cubicBezTo>
                  <a:pt x="873" y="1704"/>
                  <a:pt x="874" y="1703"/>
                  <a:pt x="875" y="1702"/>
                </a:cubicBezTo>
                <a:cubicBezTo>
                  <a:pt x="875" y="1702"/>
                  <a:pt x="876" y="1701"/>
                  <a:pt x="877" y="1701"/>
                </a:cubicBezTo>
                <a:cubicBezTo>
                  <a:pt x="878" y="1700"/>
                  <a:pt x="878" y="1700"/>
                  <a:pt x="879" y="1699"/>
                </a:cubicBezTo>
                <a:cubicBezTo>
                  <a:pt x="880" y="1699"/>
                  <a:pt x="880" y="1699"/>
                  <a:pt x="880" y="1699"/>
                </a:cubicBezTo>
                <a:cubicBezTo>
                  <a:pt x="881" y="1698"/>
                  <a:pt x="881" y="1698"/>
                  <a:pt x="882" y="1698"/>
                </a:cubicBezTo>
                <a:cubicBezTo>
                  <a:pt x="883" y="1697"/>
                  <a:pt x="885" y="1696"/>
                  <a:pt x="886" y="1695"/>
                </a:cubicBezTo>
                <a:cubicBezTo>
                  <a:pt x="887" y="1695"/>
                  <a:pt x="888" y="1695"/>
                  <a:pt x="889" y="1694"/>
                </a:cubicBezTo>
                <a:cubicBezTo>
                  <a:pt x="890" y="1694"/>
                  <a:pt x="891" y="1693"/>
                  <a:pt x="893" y="1693"/>
                </a:cubicBezTo>
                <a:cubicBezTo>
                  <a:pt x="895" y="1692"/>
                  <a:pt x="897" y="1691"/>
                  <a:pt x="899" y="1690"/>
                </a:cubicBezTo>
                <a:cubicBezTo>
                  <a:pt x="900" y="1690"/>
                  <a:pt x="901" y="1690"/>
                  <a:pt x="903" y="1689"/>
                </a:cubicBezTo>
                <a:cubicBezTo>
                  <a:pt x="903" y="1689"/>
                  <a:pt x="904" y="1689"/>
                  <a:pt x="904" y="1689"/>
                </a:cubicBezTo>
                <a:cubicBezTo>
                  <a:pt x="910" y="1687"/>
                  <a:pt x="917" y="1687"/>
                  <a:pt x="923" y="1687"/>
                </a:cubicBezTo>
                <a:cubicBezTo>
                  <a:pt x="923" y="1687"/>
                  <a:pt x="1503" y="1685"/>
                  <a:pt x="1525" y="1685"/>
                </a:cubicBezTo>
                <a:cubicBezTo>
                  <a:pt x="1531" y="1685"/>
                  <a:pt x="1538" y="1685"/>
                  <a:pt x="1545" y="1685"/>
                </a:cubicBezTo>
                <a:cubicBezTo>
                  <a:pt x="1548" y="1685"/>
                  <a:pt x="1551" y="1685"/>
                  <a:pt x="1554" y="1686"/>
                </a:cubicBezTo>
                <a:cubicBezTo>
                  <a:pt x="1554" y="1686"/>
                  <a:pt x="1555" y="1686"/>
                  <a:pt x="1555" y="1686"/>
                </a:cubicBezTo>
                <a:cubicBezTo>
                  <a:pt x="1557" y="1686"/>
                  <a:pt x="1560" y="1686"/>
                  <a:pt x="1562" y="1687"/>
                </a:cubicBezTo>
                <a:cubicBezTo>
                  <a:pt x="1562" y="1687"/>
                  <a:pt x="1563" y="1687"/>
                  <a:pt x="1563" y="1687"/>
                </a:cubicBezTo>
                <a:cubicBezTo>
                  <a:pt x="1563" y="1687"/>
                  <a:pt x="1563" y="1687"/>
                  <a:pt x="1563" y="1687"/>
                </a:cubicBezTo>
                <a:cubicBezTo>
                  <a:pt x="1566" y="1688"/>
                  <a:pt x="1568" y="1689"/>
                  <a:pt x="1570" y="1690"/>
                </a:cubicBezTo>
                <a:cubicBezTo>
                  <a:pt x="1570" y="1690"/>
                  <a:pt x="1571" y="1690"/>
                  <a:pt x="1571" y="1690"/>
                </a:cubicBezTo>
                <a:cubicBezTo>
                  <a:pt x="1573" y="1691"/>
                  <a:pt x="1575" y="1692"/>
                  <a:pt x="1577" y="1693"/>
                </a:cubicBezTo>
                <a:cubicBezTo>
                  <a:pt x="1577" y="1693"/>
                  <a:pt x="1577" y="1693"/>
                  <a:pt x="1578" y="1693"/>
                </a:cubicBezTo>
                <a:cubicBezTo>
                  <a:pt x="1578" y="1694"/>
                  <a:pt x="1578" y="1694"/>
                  <a:pt x="1578" y="1694"/>
                </a:cubicBezTo>
                <a:cubicBezTo>
                  <a:pt x="1580" y="1695"/>
                  <a:pt x="1581" y="1696"/>
                  <a:pt x="1582" y="1697"/>
                </a:cubicBezTo>
                <a:cubicBezTo>
                  <a:pt x="1584" y="1698"/>
                  <a:pt x="1586" y="1700"/>
                  <a:pt x="1588" y="1703"/>
                </a:cubicBezTo>
                <a:cubicBezTo>
                  <a:pt x="1590" y="1706"/>
                  <a:pt x="1592" y="1710"/>
                  <a:pt x="1592" y="1714"/>
                </a:cubicBezTo>
                <a:cubicBezTo>
                  <a:pt x="1592" y="1717"/>
                  <a:pt x="1592" y="1717"/>
                  <a:pt x="1592" y="1717"/>
                </a:cubicBezTo>
                <a:cubicBezTo>
                  <a:pt x="1592" y="1717"/>
                  <a:pt x="1592" y="1717"/>
                  <a:pt x="1592" y="1717"/>
                </a:cubicBezTo>
                <a:cubicBezTo>
                  <a:pt x="1592" y="1731"/>
                  <a:pt x="1592" y="1746"/>
                  <a:pt x="1592" y="1760"/>
                </a:cubicBezTo>
                <a:cubicBezTo>
                  <a:pt x="1592" y="1764"/>
                  <a:pt x="1593" y="1767"/>
                  <a:pt x="1592" y="1771"/>
                </a:cubicBezTo>
                <a:close/>
                <a:moveTo>
                  <a:pt x="1671" y="1490"/>
                </a:moveTo>
                <a:cubicBezTo>
                  <a:pt x="1671" y="1490"/>
                  <a:pt x="1670" y="1489"/>
                  <a:pt x="1670" y="1489"/>
                </a:cubicBezTo>
                <a:cubicBezTo>
                  <a:pt x="1670" y="1489"/>
                  <a:pt x="1669" y="1489"/>
                  <a:pt x="1669" y="1488"/>
                </a:cubicBezTo>
                <a:cubicBezTo>
                  <a:pt x="1667" y="1486"/>
                  <a:pt x="1666" y="1483"/>
                  <a:pt x="1665" y="1480"/>
                </a:cubicBezTo>
                <a:cubicBezTo>
                  <a:pt x="1665" y="1477"/>
                  <a:pt x="1665" y="1477"/>
                  <a:pt x="1665" y="1477"/>
                </a:cubicBezTo>
                <a:cubicBezTo>
                  <a:pt x="1665" y="1475"/>
                  <a:pt x="1665" y="1473"/>
                  <a:pt x="1665" y="1471"/>
                </a:cubicBezTo>
                <a:cubicBezTo>
                  <a:pt x="1665" y="1471"/>
                  <a:pt x="1665" y="1471"/>
                  <a:pt x="1665" y="1471"/>
                </a:cubicBezTo>
                <a:cubicBezTo>
                  <a:pt x="1664" y="1463"/>
                  <a:pt x="1662" y="1454"/>
                  <a:pt x="1663" y="1445"/>
                </a:cubicBezTo>
                <a:cubicBezTo>
                  <a:pt x="1663" y="1443"/>
                  <a:pt x="1663" y="1443"/>
                  <a:pt x="1663" y="1443"/>
                </a:cubicBezTo>
                <a:cubicBezTo>
                  <a:pt x="1662" y="1440"/>
                  <a:pt x="1663" y="1437"/>
                  <a:pt x="1665" y="1435"/>
                </a:cubicBezTo>
                <a:cubicBezTo>
                  <a:pt x="1667" y="1433"/>
                  <a:pt x="1669" y="1431"/>
                  <a:pt x="1673" y="1429"/>
                </a:cubicBezTo>
                <a:cubicBezTo>
                  <a:pt x="1676" y="1427"/>
                  <a:pt x="1680" y="1426"/>
                  <a:pt x="1684" y="1425"/>
                </a:cubicBezTo>
                <a:cubicBezTo>
                  <a:pt x="1684" y="1425"/>
                  <a:pt x="1684" y="1425"/>
                  <a:pt x="1684" y="1425"/>
                </a:cubicBezTo>
                <a:cubicBezTo>
                  <a:pt x="1685" y="1425"/>
                  <a:pt x="1685" y="1425"/>
                  <a:pt x="1685" y="1425"/>
                </a:cubicBezTo>
                <a:cubicBezTo>
                  <a:pt x="1687" y="1424"/>
                  <a:pt x="1689" y="1424"/>
                  <a:pt x="1690" y="1424"/>
                </a:cubicBezTo>
                <a:cubicBezTo>
                  <a:pt x="1691" y="1424"/>
                  <a:pt x="1692" y="1424"/>
                  <a:pt x="1693" y="1424"/>
                </a:cubicBezTo>
                <a:cubicBezTo>
                  <a:pt x="1700" y="1423"/>
                  <a:pt x="1708" y="1423"/>
                  <a:pt x="1716" y="1423"/>
                </a:cubicBezTo>
                <a:cubicBezTo>
                  <a:pt x="1769" y="1423"/>
                  <a:pt x="1769" y="1423"/>
                  <a:pt x="1769" y="1423"/>
                </a:cubicBezTo>
                <a:cubicBezTo>
                  <a:pt x="1772" y="1423"/>
                  <a:pt x="1775" y="1423"/>
                  <a:pt x="1778" y="1424"/>
                </a:cubicBezTo>
                <a:cubicBezTo>
                  <a:pt x="1792" y="1425"/>
                  <a:pt x="1808" y="1429"/>
                  <a:pt x="1810" y="1442"/>
                </a:cubicBezTo>
                <a:cubicBezTo>
                  <a:pt x="1814" y="1454"/>
                  <a:pt x="1815" y="1466"/>
                  <a:pt x="1817" y="1478"/>
                </a:cubicBezTo>
                <a:cubicBezTo>
                  <a:pt x="1818" y="1480"/>
                  <a:pt x="1818" y="1480"/>
                  <a:pt x="1818" y="1480"/>
                </a:cubicBezTo>
                <a:cubicBezTo>
                  <a:pt x="1818" y="1482"/>
                  <a:pt x="1818" y="1485"/>
                  <a:pt x="1817" y="1487"/>
                </a:cubicBezTo>
                <a:cubicBezTo>
                  <a:pt x="1817" y="1487"/>
                  <a:pt x="1817" y="1488"/>
                  <a:pt x="1816" y="1488"/>
                </a:cubicBezTo>
                <a:cubicBezTo>
                  <a:pt x="1816" y="1488"/>
                  <a:pt x="1816" y="1488"/>
                  <a:pt x="1816" y="1488"/>
                </a:cubicBezTo>
                <a:cubicBezTo>
                  <a:pt x="1816" y="1488"/>
                  <a:pt x="1816" y="1488"/>
                  <a:pt x="1816" y="1488"/>
                </a:cubicBezTo>
                <a:cubicBezTo>
                  <a:pt x="1813" y="1494"/>
                  <a:pt x="1807" y="1497"/>
                  <a:pt x="1799" y="1499"/>
                </a:cubicBezTo>
                <a:cubicBezTo>
                  <a:pt x="1798" y="1499"/>
                  <a:pt x="1798" y="1499"/>
                  <a:pt x="1797" y="1499"/>
                </a:cubicBezTo>
                <a:cubicBezTo>
                  <a:pt x="1796" y="1500"/>
                  <a:pt x="1796" y="1500"/>
                  <a:pt x="1795" y="1500"/>
                </a:cubicBezTo>
                <a:cubicBezTo>
                  <a:pt x="1794" y="1500"/>
                  <a:pt x="1794" y="1500"/>
                  <a:pt x="1793" y="1500"/>
                </a:cubicBezTo>
                <a:cubicBezTo>
                  <a:pt x="1792" y="1500"/>
                  <a:pt x="1790" y="1501"/>
                  <a:pt x="1789" y="1501"/>
                </a:cubicBezTo>
                <a:cubicBezTo>
                  <a:pt x="1771" y="1503"/>
                  <a:pt x="1750" y="1501"/>
                  <a:pt x="1741" y="1501"/>
                </a:cubicBezTo>
                <a:cubicBezTo>
                  <a:pt x="1707" y="1501"/>
                  <a:pt x="1707" y="1501"/>
                  <a:pt x="1707" y="1501"/>
                </a:cubicBezTo>
                <a:cubicBezTo>
                  <a:pt x="1704" y="1501"/>
                  <a:pt x="1702" y="1501"/>
                  <a:pt x="1699" y="1501"/>
                </a:cubicBezTo>
                <a:cubicBezTo>
                  <a:pt x="1697" y="1501"/>
                  <a:pt x="1695" y="1500"/>
                  <a:pt x="1693" y="1500"/>
                </a:cubicBezTo>
                <a:cubicBezTo>
                  <a:pt x="1693" y="1500"/>
                  <a:pt x="1692" y="1500"/>
                  <a:pt x="1692" y="1500"/>
                </a:cubicBezTo>
                <a:cubicBezTo>
                  <a:pt x="1691" y="1500"/>
                  <a:pt x="1691" y="1500"/>
                  <a:pt x="1691" y="1500"/>
                </a:cubicBezTo>
                <a:cubicBezTo>
                  <a:pt x="1689" y="1499"/>
                  <a:pt x="1687" y="1499"/>
                  <a:pt x="1685" y="1498"/>
                </a:cubicBezTo>
                <a:cubicBezTo>
                  <a:pt x="1684" y="1498"/>
                  <a:pt x="1684" y="1497"/>
                  <a:pt x="1683" y="1497"/>
                </a:cubicBezTo>
                <a:cubicBezTo>
                  <a:pt x="1681" y="1496"/>
                  <a:pt x="1680" y="1496"/>
                  <a:pt x="1678" y="1495"/>
                </a:cubicBezTo>
                <a:cubicBezTo>
                  <a:pt x="1676" y="1494"/>
                  <a:pt x="1674" y="1492"/>
                  <a:pt x="1672" y="1491"/>
                </a:cubicBezTo>
                <a:cubicBezTo>
                  <a:pt x="1672" y="1491"/>
                  <a:pt x="1671" y="1490"/>
                  <a:pt x="1671" y="1490"/>
                </a:cubicBezTo>
                <a:close/>
                <a:moveTo>
                  <a:pt x="1680" y="1622"/>
                </a:moveTo>
                <a:cubicBezTo>
                  <a:pt x="1677" y="1618"/>
                  <a:pt x="1676" y="1615"/>
                  <a:pt x="1675" y="1612"/>
                </a:cubicBezTo>
                <a:cubicBezTo>
                  <a:pt x="1675" y="1607"/>
                  <a:pt x="1675" y="1607"/>
                  <a:pt x="1675" y="1607"/>
                </a:cubicBezTo>
                <a:cubicBezTo>
                  <a:pt x="1675" y="1607"/>
                  <a:pt x="1675" y="1607"/>
                  <a:pt x="1675" y="1607"/>
                </a:cubicBezTo>
                <a:cubicBezTo>
                  <a:pt x="1674" y="1593"/>
                  <a:pt x="1673" y="1580"/>
                  <a:pt x="1672" y="1567"/>
                </a:cubicBezTo>
                <a:cubicBezTo>
                  <a:pt x="1672" y="1567"/>
                  <a:pt x="1672" y="1567"/>
                  <a:pt x="1672" y="1567"/>
                </a:cubicBezTo>
                <a:cubicBezTo>
                  <a:pt x="1672" y="1566"/>
                  <a:pt x="1672" y="1566"/>
                  <a:pt x="1672" y="1566"/>
                </a:cubicBezTo>
                <a:cubicBezTo>
                  <a:pt x="1672" y="1565"/>
                  <a:pt x="1672" y="1564"/>
                  <a:pt x="1672" y="1563"/>
                </a:cubicBezTo>
                <a:cubicBezTo>
                  <a:pt x="1675" y="1535"/>
                  <a:pt x="1735" y="1542"/>
                  <a:pt x="1754" y="1542"/>
                </a:cubicBezTo>
                <a:cubicBezTo>
                  <a:pt x="1776" y="1542"/>
                  <a:pt x="1819" y="1537"/>
                  <a:pt x="1832" y="1559"/>
                </a:cubicBezTo>
                <a:cubicBezTo>
                  <a:pt x="1833" y="1561"/>
                  <a:pt x="1835" y="1563"/>
                  <a:pt x="1835" y="1565"/>
                </a:cubicBezTo>
                <a:cubicBezTo>
                  <a:pt x="1836" y="1568"/>
                  <a:pt x="1836" y="1568"/>
                  <a:pt x="1836" y="1568"/>
                </a:cubicBezTo>
                <a:cubicBezTo>
                  <a:pt x="1836" y="1568"/>
                  <a:pt x="1836" y="1568"/>
                  <a:pt x="1836" y="1568"/>
                </a:cubicBezTo>
                <a:cubicBezTo>
                  <a:pt x="1837" y="1575"/>
                  <a:pt x="1838" y="1581"/>
                  <a:pt x="1840" y="1588"/>
                </a:cubicBezTo>
                <a:cubicBezTo>
                  <a:pt x="1844" y="1611"/>
                  <a:pt x="1844" y="1611"/>
                  <a:pt x="1844" y="1611"/>
                </a:cubicBezTo>
                <a:cubicBezTo>
                  <a:pt x="1845" y="1615"/>
                  <a:pt x="1844" y="1618"/>
                  <a:pt x="1843" y="1621"/>
                </a:cubicBezTo>
                <a:cubicBezTo>
                  <a:pt x="1842" y="1623"/>
                  <a:pt x="1840" y="1625"/>
                  <a:pt x="1838" y="1627"/>
                </a:cubicBezTo>
                <a:cubicBezTo>
                  <a:pt x="1838" y="1627"/>
                  <a:pt x="1837" y="1628"/>
                  <a:pt x="1836" y="1629"/>
                </a:cubicBezTo>
                <a:cubicBezTo>
                  <a:pt x="1836" y="1629"/>
                  <a:pt x="1835" y="1629"/>
                  <a:pt x="1835" y="1630"/>
                </a:cubicBezTo>
                <a:cubicBezTo>
                  <a:pt x="1835" y="1630"/>
                  <a:pt x="1834" y="1630"/>
                  <a:pt x="1834" y="1630"/>
                </a:cubicBezTo>
                <a:cubicBezTo>
                  <a:pt x="1833" y="1631"/>
                  <a:pt x="1832" y="1631"/>
                  <a:pt x="1830" y="1632"/>
                </a:cubicBezTo>
                <a:cubicBezTo>
                  <a:pt x="1829" y="1633"/>
                  <a:pt x="1828" y="1633"/>
                  <a:pt x="1827" y="1634"/>
                </a:cubicBezTo>
                <a:cubicBezTo>
                  <a:pt x="1826" y="1634"/>
                  <a:pt x="1825" y="1634"/>
                  <a:pt x="1825" y="1634"/>
                </a:cubicBezTo>
                <a:cubicBezTo>
                  <a:pt x="1824" y="1635"/>
                  <a:pt x="1823" y="1635"/>
                  <a:pt x="1822" y="1635"/>
                </a:cubicBezTo>
                <a:cubicBezTo>
                  <a:pt x="1821" y="1635"/>
                  <a:pt x="1820" y="1636"/>
                  <a:pt x="1819" y="1636"/>
                </a:cubicBezTo>
                <a:cubicBezTo>
                  <a:pt x="1818" y="1636"/>
                  <a:pt x="1818" y="1636"/>
                  <a:pt x="1818" y="1636"/>
                </a:cubicBezTo>
                <a:cubicBezTo>
                  <a:pt x="1816" y="1636"/>
                  <a:pt x="1814" y="1637"/>
                  <a:pt x="1812" y="1637"/>
                </a:cubicBezTo>
                <a:cubicBezTo>
                  <a:pt x="1809" y="1637"/>
                  <a:pt x="1807" y="1637"/>
                  <a:pt x="1805" y="1637"/>
                </a:cubicBezTo>
                <a:cubicBezTo>
                  <a:pt x="1805" y="1637"/>
                  <a:pt x="1805" y="1637"/>
                  <a:pt x="1805" y="1637"/>
                </a:cubicBezTo>
                <a:cubicBezTo>
                  <a:pt x="1804" y="1637"/>
                  <a:pt x="1804" y="1637"/>
                  <a:pt x="1804" y="1637"/>
                </a:cubicBezTo>
                <a:cubicBezTo>
                  <a:pt x="1804" y="1637"/>
                  <a:pt x="1804" y="1637"/>
                  <a:pt x="1804" y="1637"/>
                </a:cubicBezTo>
                <a:cubicBezTo>
                  <a:pt x="1777" y="1637"/>
                  <a:pt x="1750" y="1637"/>
                  <a:pt x="1722" y="1638"/>
                </a:cubicBezTo>
                <a:cubicBezTo>
                  <a:pt x="1719" y="1638"/>
                  <a:pt x="1716" y="1637"/>
                  <a:pt x="1714" y="1637"/>
                </a:cubicBezTo>
                <a:cubicBezTo>
                  <a:pt x="1713" y="1637"/>
                  <a:pt x="1712" y="1637"/>
                  <a:pt x="1712" y="1637"/>
                </a:cubicBezTo>
                <a:cubicBezTo>
                  <a:pt x="1709" y="1636"/>
                  <a:pt x="1707" y="1636"/>
                  <a:pt x="1705" y="1636"/>
                </a:cubicBezTo>
                <a:cubicBezTo>
                  <a:pt x="1705" y="1636"/>
                  <a:pt x="1705" y="1636"/>
                  <a:pt x="1705" y="1636"/>
                </a:cubicBezTo>
                <a:cubicBezTo>
                  <a:pt x="1704" y="1635"/>
                  <a:pt x="1704" y="1635"/>
                  <a:pt x="1704" y="1635"/>
                </a:cubicBezTo>
                <a:cubicBezTo>
                  <a:pt x="1701" y="1635"/>
                  <a:pt x="1699" y="1634"/>
                  <a:pt x="1697" y="1633"/>
                </a:cubicBezTo>
                <a:cubicBezTo>
                  <a:pt x="1696" y="1633"/>
                  <a:pt x="1695" y="1632"/>
                  <a:pt x="1695" y="1632"/>
                </a:cubicBezTo>
                <a:cubicBezTo>
                  <a:pt x="1693" y="1632"/>
                  <a:pt x="1692" y="1631"/>
                  <a:pt x="1691" y="1630"/>
                </a:cubicBezTo>
                <a:cubicBezTo>
                  <a:pt x="1691" y="1630"/>
                  <a:pt x="1690" y="1630"/>
                  <a:pt x="1690" y="1630"/>
                </a:cubicBezTo>
                <a:cubicBezTo>
                  <a:pt x="1686" y="1628"/>
                  <a:pt x="1682" y="1625"/>
                  <a:pt x="1680" y="1622"/>
                </a:cubicBezTo>
                <a:close/>
                <a:moveTo>
                  <a:pt x="1875" y="1783"/>
                </a:moveTo>
                <a:cubicBezTo>
                  <a:pt x="1873" y="1787"/>
                  <a:pt x="1870" y="1790"/>
                  <a:pt x="1866" y="1793"/>
                </a:cubicBezTo>
                <a:cubicBezTo>
                  <a:pt x="1862" y="1796"/>
                  <a:pt x="1858" y="1799"/>
                  <a:pt x="1852" y="1800"/>
                </a:cubicBezTo>
                <a:cubicBezTo>
                  <a:pt x="1846" y="1802"/>
                  <a:pt x="1840" y="1803"/>
                  <a:pt x="1833" y="1803"/>
                </a:cubicBezTo>
                <a:cubicBezTo>
                  <a:pt x="1815" y="1803"/>
                  <a:pt x="1815" y="1803"/>
                  <a:pt x="1815" y="1803"/>
                </a:cubicBezTo>
                <a:cubicBezTo>
                  <a:pt x="1814" y="1803"/>
                  <a:pt x="1814" y="1803"/>
                  <a:pt x="1814" y="1803"/>
                </a:cubicBezTo>
                <a:cubicBezTo>
                  <a:pt x="1789" y="1803"/>
                  <a:pt x="1765" y="1803"/>
                  <a:pt x="1740" y="1803"/>
                </a:cubicBezTo>
                <a:cubicBezTo>
                  <a:pt x="1737" y="1803"/>
                  <a:pt x="1734" y="1803"/>
                  <a:pt x="1731" y="1803"/>
                </a:cubicBezTo>
                <a:cubicBezTo>
                  <a:pt x="1730" y="1803"/>
                  <a:pt x="1730" y="1803"/>
                  <a:pt x="1729" y="1803"/>
                </a:cubicBezTo>
                <a:cubicBezTo>
                  <a:pt x="1726" y="1802"/>
                  <a:pt x="1724" y="1802"/>
                  <a:pt x="1721" y="1801"/>
                </a:cubicBezTo>
                <a:cubicBezTo>
                  <a:pt x="1721" y="1801"/>
                  <a:pt x="1721" y="1801"/>
                  <a:pt x="1720" y="1801"/>
                </a:cubicBezTo>
                <a:cubicBezTo>
                  <a:pt x="1720" y="1801"/>
                  <a:pt x="1720" y="1801"/>
                  <a:pt x="1720" y="1801"/>
                </a:cubicBezTo>
                <a:cubicBezTo>
                  <a:pt x="1709" y="1798"/>
                  <a:pt x="1698" y="1792"/>
                  <a:pt x="1692" y="1783"/>
                </a:cubicBezTo>
                <a:cubicBezTo>
                  <a:pt x="1692" y="1783"/>
                  <a:pt x="1692" y="1783"/>
                  <a:pt x="1692" y="1783"/>
                </a:cubicBezTo>
                <a:cubicBezTo>
                  <a:pt x="1692" y="1783"/>
                  <a:pt x="1692" y="1783"/>
                  <a:pt x="1692" y="1783"/>
                </a:cubicBezTo>
                <a:cubicBezTo>
                  <a:pt x="1691" y="1782"/>
                  <a:pt x="1690" y="1780"/>
                  <a:pt x="1690" y="1778"/>
                </a:cubicBezTo>
                <a:cubicBezTo>
                  <a:pt x="1689" y="1777"/>
                  <a:pt x="1689" y="1776"/>
                  <a:pt x="1689" y="1775"/>
                </a:cubicBezTo>
                <a:cubicBezTo>
                  <a:pt x="1688" y="1774"/>
                  <a:pt x="1688" y="1773"/>
                  <a:pt x="1688" y="1772"/>
                </a:cubicBezTo>
                <a:cubicBezTo>
                  <a:pt x="1688" y="1772"/>
                  <a:pt x="1688" y="1771"/>
                  <a:pt x="1688" y="1771"/>
                </a:cubicBezTo>
                <a:cubicBezTo>
                  <a:pt x="1687" y="1769"/>
                  <a:pt x="1687" y="1769"/>
                  <a:pt x="1687" y="1769"/>
                </a:cubicBezTo>
                <a:cubicBezTo>
                  <a:pt x="1687" y="1769"/>
                  <a:pt x="1687" y="1769"/>
                  <a:pt x="1687" y="1769"/>
                </a:cubicBezTo>
                <a:cubicBezTo>
                  <a:pt x="1686" y="1756"/>
                  <a:pt x="1685" y="1742"/>
                  <a:pt x="1684" y="1728"/>
                </a:cubicBezTo>
                <a:cubicBezTo>
                  <a:pt x="1684" y="1725"/>
                  <a:pt x="1684" y="1723"/>
                  <a:pt x="1684" y="1721"/>
                </a:cubicBezTo>
                <a:cubicBezTo>
                  <a:pt x="1683" y="1714"/>
                  <a:pt x="1683" y="1714"/>
                  <a:pt x="1683" y="1714"/>
                </a:cubicBezTo>
                <a:cubicBezTo>
                  <a:pt x="1683" y="1713"/>
                  <a:pt x="1683" y="1713"/>
                  <a:pt x="1683" y="1713"/>
                </a:cubicBezTo>
                <a:cubicBezTo>
                  <a:pt x="1683" y="1711"/>
                  <a:pt x="1683" y="1710"/>
                  <a:pt x="1684" y="1709"/>
                </a:cubicBezTo>
                <a:cubicBezTo>
                  <a:pt x="1684" y="1708"/>
                  <a:pt x="1684" y="1707"/>
                  <a:pt x="1684" y="1707"/>
                </a:cubicBezTo>
                <a:cubicBezTo>
                  <a:pt x="1685" y="1706"/>
                  <a:pt x="1685" y="1705"/>
                  <a:pt x="1685" y="1704"/>
                </a:cubicBezTo>
                <a:cubicBezTo>
                  <a:pt x="1686" y="1703"/>
                  <a:pt x="1686" y="1703"/>
                  <a:pt x="1686" y="1702"/>
                </a:cubicBezTo>
                <a:cubicBezTo>
                  <a:pt x="1686" y="1702"/>
                  <a:pt x="1686" y="1702"/>
                  <a:pt x="1686" y="1702"/>
                </a:cubicBezTo>
                <a:cubicBezTo>
                  <a:pt x="1687" y="1700"/>
                  <a:pt x="1688" y="1699"/>
                  <a:pt x="1689" y="1698"/>
                </a:cubicBezTo>
                <a:cubicBezTo>
                  <a:pt x="1690" y="1697"/>
                  <a:pt x="1691" y="1697"/>
                  <a:pt x="1691" y="1696"/>
                </a:cubicBezTo>
                <a:cubicBezTo>
                  <a:pt x="1692" y="1695"/>
                  <a:pt x="1693" y="1695"/>
                  <a:pt x="1694" y="1694"/>
                </a:cubicBezTo>
                <a:cubicBezTo>
                  <a:pt x="1695" y="1694"/>
                  <a:pt x="1695" y="1693"/>
                  <a:pt x="1695" y="1693"/>
                </a:cubicBezTo>
                <a:cubicBezTo>
                  <a:pt x="1695" y="1693"/>
                  <a:pt x="1696" y="1693"/>
                  <a:pt x="1696" y="1693"/>
                </a:cubicBezTo>
                <a:cubicBezTo>
                  <a:pt x="1698" y="1692"/>
                  <a:pt x="1699" y="1691"/>
                  <a:pt x="1701" y="1690"/>
                </a:cubicBezTo>
                <a:cubicBezTo>
                  <a:pt x="1702" y="1690"/>
                  <a:pt x="1702" y="1689"/>
                  <a:pt x="1702" y="1689"/>
                </a:cubicBezTo>
                <a:cubicBezTo>
                  <a:pt x="1703" y="1689"/>
                  <a:pt x="1703" y="1689"/>
                  <a:pt x="1703" y="1689"/>
                </a:cubicBezTo>
                <a:cubicBezTo>
                  <a:pt x="1704" y="1689"/>
                  <a:pt x="1704" y="1689"/>
                  <a:pt x="1705" y="1688"/>
                </a:cubicBezTo>
                <a:cubicBezTo>
                  <a:pt x="1706" y="1688"/>
                  <a:pt x="1708" y="1687"/>
                  <a:pt x="1709" y="1687"/>
                </a:cubicBezTo>
                <a:cubicBezTo>
                  <a:pt x="1710" y="1687"/>
                  <a:pt x="1711" y="1686"/>
                  <a:pt x="1712" y="1686"/>
                </a:cubicBezTo>
                <a:cubicBezTo>
                  <a:pt x="1713" y="1686"/>
                  <a:pt x="1714" y="1686"/>
                  <a:pt x="1714" y="1686"/>
                </a:cubicBezTo>
                <a:cubicBezTo>
                  <a:pt x="1717" y="1685"/>
                  <a:pt x="1720" y="1685"/>
                  <a:pt x="1723" y="1685"/>
                </a:cubicBezTo>
                <a:cubicBezTo>
                  <a:pt x="1723" y="1685"/>
                  <a:pt x="1724" y="1685"/>
                  <a:pt x="1724" y="1685"/>
                </a:cubicBezTo>
                <a:cubicBezTo>
                  <a:pt x="1725" y="1685"/>
                  <a:pt x="1726" y="1685"/>
                  <a:pt x="1727" y="1685"/>
                </a:cubicBezTo>
                <a:cubicBezTo>
                  <a:pt x="1731" y="1685"/>
                  <a:pt x="1731" y="1685"/>
                  <a:pt x="1731" y="1685"/>
                </a:cubicBezTo>
                <a:cubicBezTo>
                  <a:pt x="1736" y="1684"/>
                  <a:pt x="1740" y="1684"/>
                  <a:pt x="1744" y="1684"/>
                </a:cubicBezTo>
                <a:cubicBezTo>
                  <a:pt x="1748" y="1684"/>
                  <a:pt x="1752" y="1684"/>
                  <a:pt x="1755" y="1684"/>
                </a:cubicBezTo>
                <a:cubicBezTo>
                  <a:pt x="1791" y="1684"/>
                  <a:pt x="1791" y="1684"/>
                  <a:pt x="1791" y="1684"/>
                </a:cubicBezTo>
                <a:cubicBezTo>
                  <a:pt x="1801" y="1684"/>
                  <a:pt x="1811" y="1684"/>
                  <a:pt x="1820" y="1685"/>
                </a:cubicBezTo>
                <a:cubicBezTo>
                  <a:pt x="1822" y="1685"/>
                  <a:pt x="1823" y="1685"/>
                  <a:pt x="1825" y="1685"/>
                </a:cubicBezTo>
                <a:cubicBezTo>
                  <a:pt x="1826" y="1686"/>
                  <a:pt x="1827" y="1686"/>
                  <a:pt x="1828" y="1686"/>
                </a:cubicBezTo>
                <a:cubicBezTo>
                  <a:pt x="1828" y="1686"/>
                  <a:pt x="1829" y="1686"/>
                  <a:pt x="1830" y="1686"/>
                </a:cubicBezTo>
                <a:cubicBezTo>
                  <a:pt x="1830" y="1686"/>
                  <a:pt x="1831" y="1686"/>
                  <a:pt x="1831" y="1687"/>
                </a:cubicBezTo>
                <a:cubicBezTo>
                  <a:pt x="1832" y="1687"/>
                  <a:pt x="1832" y="1687"/>
                  <a:pt x="1833" y="1687"/>
                </a:cubicBezTo>
                <a:cubicBezTo>
                  <a:pt x="1834" y="1687"/>
                  <a:pt x="1836" y="1688"/>
                  <a:pt x="1838" y="1689"/>
                </a:cubicBezTo>
                <a:cubicBezTo>
                  <a:pt x="1839" y="1689"/>
                  <a:pt x="1840" y="1689"/>
                  <a:pt x="1841" y="1690"/>
                </a:cubicBezTo>
                <a:cubicBezTo>
                  <a:pt x="1842" y="1690"/>
                  <a:pt x="1842" y="1690"/>
                  <a:pt x="1843" y="1691"/>
                </a:cubicBezTo>
                <a:cubicBezTo>
                  <a:pt x="1845" y="1691"/>
                  <a:pt x="1846" y="1692"/>
                  <a:pt x="1847" y="1693"/>
                </a:cubicBezTo>
                <a:cubicBezTo>
                  <a:pt x="1852" y="1695"/>
                  <a:pt x="1856" y="1698"/>
                  <a:pt x="1859" y="1702"/>
                </a:cubicBezTo>
                <a:cubicBezTo>
                  <a:pt x="1862" y="1705"/>
                  <a:pt x="1864" y="1709"/>
                  <a:pt x="1865" y="1713"/>
                </a:cubicBezTo>
                <a:cubicBezTo>
                  <a:pt x="1870" y="1736"/>
                  <a:pt x="1870" y="1736"/>
                  <a:pt x="1870" y="1736"/>
                </a:cubicBezTo>
                <a:cubicBezTo>
                  <a:pt x="1871" y="1746"/>
                  <a:pt x="1873" y="1755"/>
                  <a:pt x="1875" y="1764"/>
                </a:cubicBezTo>
                <a:cubicBezTo>
                  <a:pt x="1875" y="1764"/>
                  <a:pt x="1875" y="1764"/>
                  <a:pt x="1875" y="1764"/>
                </a:cubicBezTo>
                <a:cubicBezTo>
                  <a:pt x="1876" y="1770"/>
                  <a:pt x="1876" y="1770"/>
                  <a:pt x="1876" y="1770"/>
                </a:cubicBezTo>
                <a:cubicBezTo>
                  <a:pt x="1877" y="1775"/>
                  <a:pt x="1877" y="1779"/>
                  <a:pt x="1875" y="1783"/>
                </a:cubicBezTo>
                <a:close/>
                <a:moveTo>
                  <a:pt x="2041" y="1494"/>
                </a:moveTo>
                <a:cubicBezTo>
                  <a:pt x="2036" y="1492"/>
                  <a:pt x="2032" y="1490"/>
                  <a:pt x="2030" y="1487"/>
                </a:cubicBezTo>
                <a:cubicBezTo>
                  <a:pt x="2027" y="1485"/>
                  <a:pt x="2024" y="1482"/>
                  <a:pt x="2023" y="1479"/>
                </a:cubicBezTo>
                <a:cubicBezTo>
                  <a:pt x="2021" y="1474"/>
                  <a:pt x="2021" y="1474"/>
                  <a:pt x="2021" y="1474"/>
                </a:cubicBezTo>
                <a:cubicBezTo>
                  <a:pt x="2019" y="1467"/>
                  <a:pt x="2016" y="1460"/>
                  <a:pt x="2014" y="1453"/>
                </a:cubicBezTo>
                <a:cubicBezTo>
                  <a:pt x="2012" y="1449"/>
                  <a:pt x="2009" y="1444"/>
                  <a:pt x="2009" y="1439"/>
                </a:cubicBezTo>
                <a:cubicBezTo>
                  <a:pt x="2009" y="1439"/>
                  <a:pt x="2009" y="1438"/>
                  <a:pt x="2009" y="1437"/>
                </a:cubicBezTo>
                <a:cubicBezTo>
                  <a:pt x="2009" y="1437"/>
                  <a:pt x="2009" y="1437"/>
                  <a:pt x="2009" y="1437"/>
                </a:cubicBezTo>
                <a:cubicBezTo>
                  <a:pt x="2009" y="1436"/>
                  <a:pt x="2009" y="1436"/>
                  <a:pt x="2009" y="1436"/>
                </a:cubicBezTo>
                <a:cubicBezTo>
                  <a:pt x="2010" y="1435"/>
                  <a:pt x="2009" y="1435"/>
                  <a:pt x="2010" y="1434"/>
                </a:cubicBezTo>
                <a:cubicBezTo>
                  <a:pt x="2010" y="1434"/>
                  <a:pt x="2010" y="1434"/>
                  <a:pt x="2010" y="1434"/>
                </a:cubicBezTo>
                <a:cubicBezTo>
                  <a:pt x="2016" y="1421"/>
                  <a:pt x="2039" y="1423"/>
                  <a:pt x="2051" y="1423"/>
                </a:cubicBezTo>
                <a:cubicBezTo>
                  <a:pt x="2110" y="1422"/>
                  <a:pt x="2110" y="1422"/>
                  <a:pt x="2110" y="1422"/>
                </a:cubicBezTo>
                <a:cubicBezTo>
                  <a:pt x="2115" y="1422"/>
                  <a:pt x="2120" y="1423"/>
                  <a:pt x="2125" y="1424"/>
                </a:cubicBezTo>
                <a:cubicBezTo>
                  <a:pt x="2126" y="1424"/>
                  <a:pt x="2128" y="1424"/>
                  <a:pt x="2129" y="1425"/>
                </a:cubicBezTo>
                <a:cubicBezTo>
                  <a:pt x="2129" y="1425"/>
                  <a:pt x="2130" y="1425"/>
                  <a:pt x="2131" y="1425"/>
                </a:cubicBezTo>
                <a:cubicBezTo>
                  <a:pt x="2132" y="1425"/>
                  <a:pt x="2133" y="1426"/>
                  <a:pt x="2133" y="1426"/>
                </a:cubicBezTo>
                <a:cubicBezTo>
                  <a:pt x="2135" y="1426"/>
                  <a:pt x="2137" y="1427"/>
                  <a:pt x="2138" y="1428"/>
                </a:cubicBezTo>
                <a:cubicBezTo>
                  <a:pt x="2139" y="1428"/>
                  <a:pt x="2139" y="1428"/>
                  <a:pt x="2139" y="1428"/>
                </a:cubicBezTo>
                <a:cubicBezTo>
                  <a:pt x="2139" y="1428"/>
                  <a:pt x="2139" y="1428"/>
                  <a:pt x="2140" y="1428"/>
                </a:cubicBezTo>
                <a:cubicBezTo>
                  <a:pt x="2141" y="1429"/>
                  <a:pt x="2142" y="1429"/>
                  <a:pt x="2144" y="1430"/>
                </a:cubicBezTo>
                <a:cubicBezTo>
                  <a:pt x="2145" y="1431"/>
                  <a:pt x="2146" y="1431"/>
                  <a:pt x="2146" y="1431"/>
                </a:cubicBezTo>
                <a:cubicBezTo>
                  <a:pt x="2147" y="1432"/>
                  <a:pt x="2147" y="1432"/>
                  <a:pt x="2148" y="1432"/>
                </a:cubicBezTo>
                <a:cubicBezTo>
                  <a:pt x="2148" y="1433"/>
                  <a:pt x="2148" y="1433"/>
                  <a:pt x="2149" y="1433"/>
                </a:cubicBezTo>
                <a:cubicBezTo>
                  <a:pt x="2149" y="1433"/>
                  <a:pt x="2150" y="1434"/>
                  <a:pt x="2150" y="1434"/>
                </a:cubicBezTo>
                <a:cubicBezTo>
                  <a:pt x="2153" y="1436"/>
                  <a:pt x="2156" y="1439"/>
                  <a:pt x="2157" y="1442"/>
                </a:cubicBezTo>
                <a:cubicBezTo>
                  <a:pt x="2157" y="1442"/>
                  <a:pt x="2157" y="1442"/>
                  <a:pt x="2157" y="1442"/>
                </a:cubicBezTo>
                <a:cubicBezTo>
                  <a:pt x="2163" y="1450"/>
                  <a:pt x="2166" y="1460"/>
                  <a:pt x="2170" y="1468"/>
                </a:cubicBezTo>
                <a:cubicBezTo>
                  <a:pt x="2170" y="1468"/>
                  <a:pt x="2170" y="1468"/>
                  <a:pt x="2170" y="1468"/>
                </a:cubicBezTo>
                <a:cubicBezTo>
                  <a:pt x="2172" y="1473"/>
                  <a:pt x="2176" y="1477"/>
                  <a:pt x="2177" y="1482"/>
                </a:cubicBezTo>
                <a:cubicBezTo>
                  <a:pt x="2177" y="1482"/>
                  <a:pt x="2177" y="1483"/>
                  <a:pt x="2177" y="1483"/>
                </a:cubicBezTo>
                <a:cubicBezTo>
                  <a:pt x="2177" y="1483"/>
                  <a:pt x="2177" y="1483"/>
                  <a:pt x="2177" y="1483"/>
                </a:cubicBezTo>
                <a:cubicBezTo>
                  <a:pt x="2178" y="1492"/>
                  <a:pt x="2170" y="1496"/>
                  <a:pt x="2162" y="1498"/>
                </a:cubicBezTo>
                <a:cubicBezTo>
                  <a:pt x="2161" y="1498"/>
                  <a:pt x="2161" y="1498"/>
                  <a:pt x="2161" y="1499"/>
                </a:cubicBezTo>
                <a:cubicBezTo>
                  <a:pt x="2160" y="1499"/>
                  <a:pt x="2160" y="1499"/>
                  <a:pt x="2159" y="1499"/>
                </a:cubicBezTo>
                <a:cubicBezTo>
                  <a:pt x="2158" y="1499"/>
                  <a:pt x="2156" y="1499"/>
                  <a:pt x="2155" y="1500"/>
                </a:cubicBezTo>
                <a:cubicBezTo>
                  <a:pt x="2154" y="1500"/>
                  <a:pt x="2154" y="1500"/>
                  <a:pt x="2153" y="1500"/>
                </a:cubicBezTo>
                <a:cubicBezTo>
                  <a:pt x="2152" y="1500"/>
                  <a:pt x="2150" y="1500"/>
                  <a:pt x="2149" y="1500"/>
                </a:cubicBezTo>
                <a:cubicBezTo>
                  <a:pt x="2148" y="1500"/>
                  <a:pt x="2147" y="1500"/>
                  <a:pt x="2146" y="1500"/>
                </a:cubicBezTo>
                <a:cubicBezTo>
                  <a:pt x="2146" y="1500"/>
                  <a:pt x="2146" y="1500"/>
                  <a:pt x="2146" y="1500"/>
                </a:cubicBezTo>
                <a:cubicBezTo>
                  <a:pt x="2144" y="1500"/>
                  <a:pt x="2144" y="1500"/>
                  <a:pt x="2144" y="1500"/>
                </a:cubicBezTo>
                <a:cubicBezTo>
                  <a:pt x="2135" y="1500"/>
                  <a:pt x="2126" y="1500"/>
                  <a:pt x="2117" y="1500"/>
                </a:cubicBezTo>
                <a:cubicBezTo>
                  <a:pt x="2102" y="1500"/>
                  <a:pt x="2087" y="1500"/>
                  <a:pt x="2072" y="1500"/>
                </a:cubicBezTo>
                <a:cubicBezTo>
                  <a:pt x="2061" y="1500"/>
                  <a:pt x="2050" y="1499"/>
                  <a:pt x="2041" y="1494"/>
                </a:cubicBezTo>
                <a:cubicBezTo>
                  <a:pt x="2041" y="1494"/>
                  <a:pt x="2041" y="1494"/>
                  <a:pt x="2041" y="1494"/>
                </a:cubicBezTo>
                <a:close/>
                <a:moveTo>
                  <a:pt x="2079" y="1621"/>
                </a:moveTo>
                <a:cubicBezTo>
                  <a:pt x="2076" y="1617"/>
                  <a:pt x="2073" y="1614"/>
                  <a:pt x="2072" y="1611"/>
                </a:cubicBezTo>
                <a:cubicBezTo>
                  <a:pt x="2064" y="1588"/>
                  <a:pt x="2064" y="1588"/>
                  <a:pt x="2064" y="1588"/>
                </a:cubicBezTo>
                <a:cubicBezTo>
                  <a:pt x="2061" y="1581"/>
                  <a:pt x="2059" y="1575"/>
                  <a:pt x="2056" y="1568"/>
                </a:cubicBezTo>
                <a:cubicBezTo>
                  <a:pt x="2056" y="1568"/>
                  <a:pt x="2056" y="1568"/>
                  <a:pt x="2056" y="1568"/>
                </a:cubicBezTo>
                <a:cubicBezTo>
                  <a:pt x="2055" y="1565"/>
                  <a:pt x="2055" y="1565"/>
                  <a:pt x="2055" y="1565"/>
                </a:cubicBezTo>
                <a:cubicBezTo>
                  <a:pt x="2054" y="1561"/>
                  <a:pt x="2054" y="1558"/>
                  <a:pt x="2055" y="1555"/>
                </a:cubicBezTo>
                <a:cubicBezTo>
                  <a:pt x="2056" y="1553"/>
                  <a:pt x="2057" y="1552"/>
                  <a:pt x="2059" y="1550"/>
                </a:cubicBezTo>
                <a:cubicBezTo>
                  <a:pt x="2059" y="1550"/>
                  <a:pt x="2059" y="1550"/>
                  <a:pt x="2060" y="1549"/>
                </a:cubicBezTo>
                <a:cubicBezTo>
                  <a:pt x="2060" y="1549"/>
                  <a:pt x="2061" y="1548"/>
                  <a:pt x="2061" y="1548"/>
                </a:cubicBezTo>
                <a:cubicBezTo>
                  <a:pt x="2064" y="1546"/>
                  <a:pt x="2068" y="1544"/>
                  <a:pt x="2072" y="1543"/>
                </a:cubicBezTo>
                <a:cubicBezTo>
                  <a:pt x="2076" y="1542"/>
                  <a:pt x="2080" y="1542"/>
                  <a:pt x="2084" y="1541"/>
                </a:cubicBezTo>
                <a:cubicBezTo>
                  <a:pt x="2100" y="1540"/>
                  <a:pt x="2117" y="1541"/>
                  <a:pt x="2125" y="1541"/>
                </a:cubicBezTo>
                <a:cubicBezTo>
                  <a:pt x="2153" y="1541"/>
                  <a:pt x="2202" y="1535"/>
                  <a:pt x="2218" y="1564"/>
                </a:cubicBezTo>
                <a:cubicBezTo>
                  <a:pt x="2218" y="1564"/>
                  <a:pt x="2218" y="1564"/>
                  <a:pt x="2218" y="1564"/>
                </a:cubicBezTo>
                <a:cubicBezTo>
                  <a:pt x="2218" y="1565"/>
                  <a:pt x="2218" y="1565"/>
                  <a:pt x="2218" y="1565"/>
                </a:cubicBezTo>
                <a:cubicBezTo>
                  <a:pt x="2218" y="1565"/>
                  <a:pt x="2218" y="1565"/>
                  <a:pt x="2218" y="1565"/>
                </a:cubicBezTo>
                <a:cubicBezTo>
                  <a:pt x="2224" y="1577"/>
                  <a:pt x="2230" y="1589"/>
                  <a:pt x="2236" y="1601"/>
                </a:cubicBezTo>
                <a:cubicBezTo>
                  <a:pt x="2238" y="1605"/>
                  <a:pt x="2241" y="1609"/>
                  <a:pt x="2242" y="1614"/>
                </a:cubicBezTo>
                <a:cubicBezTo>
                  <a:pt x="2242" y="1614"/>
                  <a:pt x="2242" y="1614"/>
                  <a:pt x="2242" y="1614"/>
                </a:cubicBezTo>
                <a:cubicBezTo>
                  <a:pt x="2242" y="1615"/>
                  <a:pt x="2242" y="1616"/>
                  <a:pt x="2242" y="1617"/>
                </a:cubicBezTo>
                <a:cubicBezTo>
                  <a:pt x="2242" y="1618"/>
                  <a:pt x="2242" y="1619"/>
                  <a:pt x="2242" y="1620"/>
                </a:cubicBezTo>
                <a:cubicBezTo>
                  <a:pt x="2242" y="1620"/>
                  <a:pt x="2242" y="1620"/>
                  <a:pt x="2242" y="1620"/>
                </a:cubicBezTo>
                <a:cubicBezTo>
                  <a:pt x="2242" y="1620"/>
                  <a:pt x="2242" y="1621"/>
                  <a:pt x="2242" y="1621"/>
                </a:cubicBezTo>
                <a:cubicBezTo>
                  <a:pt x="2242" y="1622"/>
                  <a:pt x="2241" y="1623"/>
                  <a:pt x="2240" y="1624"/>
                </a:cubicBezTo>
                <a:cubicBezTo>
                  <a:pt x="2240" y="1625"/>
                  <a:pt x="2240" y="1625"/>
                  <a:pt x="2240" y="1625"/>
                </a:cubicBezTo>
                <a:cubicBezTo>
                  <a:pt x="2239" y="1626"/>
                  <a:pt x="2238" y="1627"/>
                  <a:pt x="2237" y="1628"/>
                </a:cubicBezTo>
                <a:cubicBezTo>
                  <a:pt x="2237" y="1628"/>
                  <a:pt x="2237" y="1628"/>
                  <a:pt x="2237" y="1628"/>
                </a:cubicBezTo>
                <a:cubicBezTo>
                  <a:pt x="2236" y="1629"/>
                  <a:pt x="2236" y="1629"/>
                  <a:pt x="2236" y="1629"/>
                </a:cubicBezTo>
                <a:cubicBezTo>
                  <a:pt x="2235" y="1630"/>
                  <a:pt x="2234" y="1630"/>
                  <a:pt x="2234" y="1630"/>
                </a:cubicBezTo>
                <a:cubicBezTo>
                  <a:pt x="2231" y="1632"/>
                  <a:pt x="2229" y="1633"/>
                  <a:pt x="2225" y="1634"/>
                </a:cubicBezTo>
                <a:cubicBezTo>
                  <a:pt x="2225" y="1634"/>
                  <a:pt x="2224" y="1635"/>
                  <a:pt x="2223" y="1635"/>
                </a:cubicBezTo>
                <a:cubicBezTo>
                  <a:pt x="2221" y="1635"/>
                  <a:pt x="2220" y="1635"/>
                  <a:pt x="2219" y="1636"/>
                </a:cubicBezTo>
                <a:cubicBezTo>
                  <a:pt x="2218" y="1636"/>
                  <a:pt x="2218" y="1636"/>
                  <a:pt x="2217" y="1636"/>
                </a:cubicBezTo>
                <a:cubicBezTo>
                  <a:pt x="2217" y="1636"/>
                  <a:pt x="2216" y="1636"/>
                  <a:pt x="2216" y="1636"/>
                </a:cubicBezTo>
                <a:cubicBezTo>
                  <a:pt x="2187" y="1639"/>
                  <a:pt x="2156" y="1636"/>
                  <a:pt x="2126" y="1637"/>
                </a:cubicBezTo>
                <a:cubicBezTo>
                  <a:pt x="2123" y="1637"/>
                  <a:pt x="2120" y="1636"/>
                  <a:pt x="2117" y="1636"/>
                </a:cubicBezTo>
                <a:cubicBezTo>
                  <a:pt x="2117" y="1636"/>
                  <a:pt x="2117" y="1636"/>
                  <a:pt x="2117" y="1636"/>
                </a:cubicBezTo>
                <a:cubicBezTo>
                  <a:pt x="2106" y="1635"/>
                  <a:pt x="2095" y="1631"/>
                  <a:pt x="2086" y="1625"/>
                </a:cubicBezTo>
                <a:cubicBezTo>
                  <a:pt x="2083" y="1624"/>
                  <a:pt x="2081" y="1622"/>
                  <a:pt x="2079" y="1621"/>
                </a:cubicBezTo>
                <a:close/>
                <a:moveTo>
                  <a:pt x="2322" y="1782"/>
                </a:moveTo>
                <a:cubicBezTo>
                  <a:pt x="2322" y="1783"/>
                  <a:pt x="2321" y="1783"/>
                  <a:pt x="2321" y="1784"/>
                </a:cubicBezTo>
                <a:cubicBezTo>
                  <a:pt x="2321" y="1785"/>
                  <a:pt x="2321" y="1785"/>
                  <a:pt x="2321" y="1786"/>
                </a:cubicBezTo>
                <a:cubicBezTo>
                  <a:pt x="2320" y="1787"/>
                  <a:pt x="2320" y="1788"/>
                  <a:pt x="2319" y="1789"/>
                </a:cubicBezTo>
                <a:cubicBezTo>
                  <a:pt x="2319" y="1789"/>
                  <a:pt x="2319" y="1789"/>
                  <a:pt x="2319" y="1790"/>
                </a:cubicBezTo>
                <a:cubicBezTo>
                  <a:pt x="2318" y="1790"/>
                  <a:pt x="2318" y="1791"/>
                  <a:pt x="2317" y="1791"/>
                </a:cubicBezTo>
                <a:cubicBezTo>
                  <a:pt x="2317" y="1791"/>
                  <a:pt x="2317" y="1792"/>
                  <a:pt x="2316" y="1792"/>
                </a:cubicBezTo>
                <a:cubicBezTo>
                  <a:pt x="2316" y="1792"/>
                  <a:pt x="2316" y="1792"/>
                  <a:pt x="2316" y="1793"/>
                </a:cubicBezTo>
                <a:cubicBezTo>
                  <a:pt x="2310" y="1798"/>
                  <a:pt x="2303" y="1800"/>
                  <a:pt x="2296" y="1801"/>
                </a:cubicBezTo>
                <a:cubicBezTo>
                  <a:pt x="2296" y="1801"/>
                  <a:pt x="2295" y="1801"/>
                  <a:pt x="2295" y="1801"/>
                </a:cubicBezTo>
                <a:cubicBezTo>
                  <a:pt x="2292" y="1802"/>
                  <a:pt x="2289" y="1802"/>
                  <a:pt x="2286" y="1802"/>
                </a:cubicBezTo>
                <a:cubicBezTo>
                  <a:pt x="2286" y="1802"/>
                  <a:pt x="2286" y="1802"/>
                  <a:pt x="2286" y="1802"/>
                </a:cubicBezTo>
                <a:cubicBezTo>
                  <a:pt x="2283" y="1802"/>
                  <a:pt x="2283" y="1802"/>
                  <a:pt x="2283" y="1802"/>
                </a:cubicBezTo>
                <a:cubicBezTo>
                  <a:pt x="2280" y="1802"/>
                  <a:pt x="2277" y="1802"/>
                  <a:pt x="2275" y="1802"/>
                </a:cubicBezTo>
                <a:cubicBezTo>
                  <a:pt x="2193" y="1802"/>
                  <a:pt x="2193" y="1802"/>
                  <a:pt x="2193" y="1802"/>
                </a:cubicBezTo>
                <a:cubicBezTo>
                  <a:pt x="2190" y="1802"/>
                  <a:pt x="2187" y="1802"/>
                  <a:pt x="2184" y="1802"/>
                </a:cubicBezTo>
                <a:cubicBezTo>
                  <a:pt x="2183" y="1801"/>
                  <a:pt x="2182" y="1801"/>
                  <a:pt x="2181" y="1801"/>
                </a:cubicBezTo>
                <a:cubicBezTo>
                  <a:pt x="2164" y="1799"/>
                  <a:pt x="2144" y="1791"/>
                  <a:pt x="2135" y="1776"/>
                </a:cubicBezTo>
                <a:cubicBezTo>
                  <a:pt x="2133" y="1774"/>
                  <a:pt x="2132" y="1772"/>
                  <a:pt x="2131" y="1770"/>
                </a:cubicBezTo>
                <a:cubicBezTo>
                  <a:pt x="2131" y="1769"/>
                  <a:pt x="2131" y="1769"/>
                  <a:pt x="2131" y="1769"/>
                </a:cubicBezTo>
                <a:cubicBezTo>
                  <a:pt x="2131" y="1769"/>
                  <a:pt x="2131" y="1769"/>
                  <a:pt x="2131" y="1769"/>
                </a:cubicBezTo>
                <a:cubicBezTo>
                  <a:pt x="2127" y="1757"/>
                  <a:pt x="2122" y="1746"/>
                  <a:pt x="2118" y="1734"/>
                </a:cubicBezTo>
                <a:cubicBezTo>
                  <a:pt x="2116" y="1728"/>
                  <a:pt x="2112" y="1720"/>
                  <a:pt x="2110" y="1713"/>
                </a:cubicBezTo>
                <a:cubicBezTo>
                  <a:pt x="2110" y="1713"/>
                  <a:pt x="2110" y="1713"/>
                  <a:pt x="2110" y="1713"/>
                </a:cubicBezTo>
                <a:cubicBezTo>
                  <a:pt x="2110" y="1713"/>
                  <a:pt x="2110" y="1712"/>
                  <a:pt x="2110" y="1712"/>
                </a:cubicBezTo>
                <a:cubicBezTo>
                  <a:pt x="2110" y="1712"/>
                  <a:pt x="2109" y="1711"/>
                  <a:pt x="2109" y="1710"/>
                </a:cubicBezTo>
                <a:cubicBezTo>
                  <a:pt x="2109" y="1707"/>
                  <a:pt x="2109" y="1704"/>
                  <a:pt x="2109" y="1701"/>
                </a:cubicBezTo>
                <a:cubicBezTo>
                  <a:pt x="2110" y="1699"/>
                  <a:pt x="2111" y="1698"/>
                  <a:pt x="2112" y="1696"/>
                </a:cubicBezTo>
                <a:cubicBezTo>
                  <a:pt x="2112" y="1696"/>
                  <a:pt x="2112" y="1696"/>
                  <a:pt x="2112" y="1696"/>
                </a:cubicBezTo>
                <a:cubicBezTo>
                  <a:pt x="2117" y="1688"/>
                  <a:pt x="2126" y="1685"/>
                  <a:pt x="2136" y="1684"/>
                </a:cubicBezTo>
                <a:cubicBezTo>
                  <a:pt x="2136" y="1684"/>
                  <a:pt x="2136" y="1684"/>
                  <a:pt x="2137" y="1684"/>
                </a:cubicBezTo>
                <a:cubicBezTo>
                  <a:pt x="2139" y="1684"/>
                  <a:pt x="2141" y="1684"/>
                  <a:pt x="2144" y="1684"/>
                </a:cubicBezTo>
                <a:cubicBezTo>
                  <a:pt x="2144" y="1684"/>
                  <a:pt x="2145" y="1683"/>
                  <a:pt x="2145" y="1683"/>
                </a:cubicBezTo>
                <a:cubicBezTo>
                  <a:pt x="2151" y="1683"/>
                  <a:pt x="2151" y="1683"/>
                  <a:pt x="2151" y="1683"/>
                </a:cubicBezTo>
                <a:cubicBezTo>
                  <a:pt x="2152" y="1683"/>
                  <a:pt x="2153" y="1683"/>
                  <a:pt x="2155" y="1683"/>
                </a:cubicBezTo>
                <a:cubicBezTo>
                  <a:pt x="2180" y="1683"/>
                  <a:pt x="2205" y="1683"/>
                  <a:pt x="2231" y="1683"/>
                </a:cubicBezTo>
                <a:cubicBezTo>
                  <a:pt x="2231" y="1683"/>
                  <a:pt x="2231" y="1683"/>
                  <a:pt x="2231" y="1683"/>
                </a:cubicBezTo>
                <a:cubicBezTo>
                  <a:pt x="2231" y="1683"/>
                  <a:pt x="2231" y="1683"/>
                  <a:pt x="2231" y="1683"/>
                </a:cubicBezTo>
                <a:cubicBezTo>
                  <a:pt x="2234" y="1683"/>
                  <a:pt x="2237" y="1683"/>
                  <a:pt x="2240" y="1684"/>
                </a:cubicBezTo>
                <a:cubicBezTo>
                  <a:pt x="2240" y="1684"/>
                  <a:pt x="2241" y="1684"/>
                  <a:pt x="2241" y="1684"/>
                </a:cubicBezTo>
                <a:cubicBezTo>
                  <a:pt x="2258" y="1686"/>
                  <a:pt x="2277" y="1693"/>
                  <a:pt x="2287" y="1706"/>
                </a:cubicBezTo>
                <a:cubicBezTo>
                  <a:pt x="2289" y="1708"/>
                  <a:pt x="2290" y="1710"/>
                  <a:pt x="2291" y="1712"/>
                </a:cubicBezTo>
                <a:cubicBezTo>
                  <a:pt x="2294" y="1717"/>
                  <a:pt x="2294" y="1717"/>
                  <a:pt x="2294" y="1717"/>
                </a:cubicBezTo>
                <a:cubicBezTo>
                  <a:pt x="2299" y="1727"/>
                  <a:pt x="2304" y="1737"/>
                  <a:pt x="2309" y="1748"/>
                </a:cubicBezTo>
                <a:cubicBezTo>
                  <a:pt x="2312" y="1754"/>
                  <a:pt x="2318" y="1762"/>
                  <a:pt x="2320" y="1771"/>
                </a:cubicBezTo>
                <a:cubicBezTo>
                  <a:pt x="2322" y="1775"/>
                  <a:pt x="2323" y="1778"/>
                  <a:pt x="2322" y="1782"/>
                </a:cubicBezTo>
                <a:close/>
                <a:moveTo>
                  <a:pt x="2340" y="1624"/>
                </a:moveTo>
                <a:cubicBezTo>
                  <a:pt x="2338" y="1622"/>
                  <a:pt x="2337" y="1621"/>
                  <a:pt x="2335" y="1620"/>
                </a:cubicBezTo>
                <a:cubicBezTo>
                  <a:pt x="2331" y="1617"/>
                  <a:pt x="2328" y="1613"/>
                  <a:pt x="2326" y="1610"/>
                </a:cubicBezTo>
                <a:cubicBezTo>
                  <a:pt x="2324" y="1607"/>
                  <a:pt x="2324" y="1607"/>
                  <a:pt x="2324" y="1607"/>
                </a:cubicBezTo>
                <a:cubicBezTo>
                  <a:pt x="2324" y="1607"/>
                  <a:pt x="2324" y="1607"/>
                  <a:pt x="2324" y="1607"/>
                </a:cubicBezTo>
                <a:cubicBezTo>
                  <a:pt x="2317" y="1594"/>
                  <a:pt x="2310" y="1582"/>
                  <a:pt x="2303" y="1569"/>
                </a:cubicBezTo>
                <a:cubicBezTo>
                  <a:pt x="2303" y="1569"/>
                  <a:pt x="2303" y="1569"/>
                  <a:pt x="2303" y="1569"/>
                </a:cubicBezTo>
                <a:cubicBezTo>
                  <a:pt x="2300" y="1564"/>
                  <a:pt x="2300" y="1564"/>
                  <a:pt x="2300" y="1564"/>
                </a:cubicBezTo>
                <a:cubicBezTo>
                  <a:pt x="2298" y="1561"/>
                  <a:pt x="2298" y="1558"/>
                  <a:pt x="2298" y="1555"/>
                </a:cubicBezTo>
                <a:cubicBezTo>
                  <a:pt x="2299" y="1552"/>
                  <a:pt x="2300" y="1550"/>
                  <a:pt x="2303" y="1547"/>
                </a:cubicBezTo>
                <a:cubicBezTo>
                  <a:pt x="2306" y="1545"/>
                  <a:pt x="2309" y="1544"/>
                  <a:pt x="2313" y="1542"/>
                </a:cubicBezTo>
                <a:cubicBezTo>
                  <a:pt x="2318" y="1541"/>
                  <a:pt x="2323" y="1541"/>
                  <a:pt x="2329" y="1541"/>
                </a:cubicBezTo>
                <a:cubicBezTo>
                  <a:pt x="2330" y="1541"/>
                  <a:pt x="2330" y="1541"/>
                  <a:pt x="2330" y="1541"/>
                </a:cubicBezTo>
                <a:cubicBezTo>
                  <a:pt x="2342" y="1540"/>
                  <a:pt x="2356" y="1540"/>
                  <a:pt x="2363" y="1540"/>
                </a:cubicBezTo>
                <a:cubicBezTo>
                  <a:pt x="2394" y="1540"/>
                  <a:pt x="2443" y="1534"/>
                  <a:pt x="2463" y="1564"/>
                </a:cubicBezTo>
                <a:cubicBezTo>
                  <a:pt x="2470" y="1573"/>
                  <a:pt x="2476" y="1583"/>
                  <a:pt x="2483" y="1593"/>
                </a:cubicBezTo>
                <a:cubicBezTo>
                  <a:pt x="2486" y="1598"/>
                  <a:pt x="2492" y="1605"/>
                  <a:pt x="2495" y="1611"/>
                </a:cubicBezTo>
                <a:cubicBezTo>
                  <a:pt x="2497" y="1614"/>
                  <a:pt x="2498" y="1617"/>
                  <a:pt x="2498" y="1620"/>
                </a:cubicBezTo>
                <a:cubicBezTo>
                  <a:pt x="2498" y="1621"/>
                  <a:pt x="2497" y="1623"/>
                  <a:pt x="2496" y="1625"/>
                </a:cubicBezTo>
                <a:cubicBezTo>
                  <a:pt x="2496" y="1626"/>
                  <a:pt x="2495" y="1627"/>
                  <a:pt x="2494" y="1628"/>
                </a:cubicBezTo>
                <a:cubicBezTo>
                  <a:pt x="2494" y="1628"/>
                  <a:pt x="2494" y="1628"/>
                  <a:pt x="2494" y="1628"/>
                </a:cubicBezTo>
                <a:cubicBezTo>
                  <a:pt x="2494" y="1628"/>
                  <a:pt x="2494" y="1628"/>
                  <a:pt x="2494" y="1628"/>
                </a:cubicBezTo>
                <a:cubicBezTo>
                  <a:pt x="2493" y="1629"/>
                  <a:pt x="2493" y="1629"/>
                  <a:pt x="2492" y="1630"/>
                </a:cubicBezTo>
                <a:cubicBezTo>
                  <a:pt x="2492" y="1630"/>
                  <a:pt x="2491" y="1630"/>
                  <a:pt x="2491" y="1630"/>
                </a:cubicBezTo>
                <a:cubicBezTo>
                  <a:pt x="2490" y="1631"/>
                  <a:pt x="2489" y="1631"/>
                  <a:pt x="2488" y="1632"/>
                </a:cubicBezTo>
                <a:cubicBezTo>
                  <a:pt x="2487" y="1632"/>
                  <a:pt x="2485" y="1633"/>
                  <a:pt x="2484" y="1633"/>
                </a:cubicBezTo>
                <a:cubicBezTo>
                  <a:pt x="2484" y="1633"/>
                  <a:pt x="2484" y="1634"/>
                  <a:pt x="2484" y="1634"/>
                </a:cubicBezTo>
                <a:cubicBezTo>
                  <a:pt x="2484" y="1634"/>
                  <a:pt x="2483" y="1634"/>
                  <a:pt x="2483" y="1634"/>
                </a:cubicBezTo>
                <a:cubicBezTo>
                  <a:pt x="2469" y="1638"/>
                  <a:pt x="2448" y="1636"/>
                  <a:pt x="2434" y="1636"/>
                </a:cubicBezTo>
                <a:cubicBezTo>
                  <a:pt x="2418" y="1636"/>
                  <a:pt x="2401" y="1636"/>
                  <a:pt x="2385" y="1636"/>
                </a:cubicBezTo>
                <a:cubicBezTo>
                  <a:pt x="2370" y="1636"/>
                  <a:pt x="2353" y="1632"/>
                  <a:pt x="2340" y="1624"/>
                </a:cubicBezTo>
                <a:close/>
                <a:moveTo>
                  <a:pt x="2605" y="1791"/>
                </a:moveTo>
                <a:cubicBezTo>
                  <a:pt x="2605" y="1791"/>
                  <a:pt x="2605" y="1791"/>
                  <a:pt x="2604" y="1791"/>
                </a:cubicBezTo>
                <a:cubicBezTo>
                  <a:pt x="2602" y="1794"/>
                  <a:pt x="2598" y="1797"/>
                  <a:pt x="2593" y="1798"/>
                </a:cubicBezTo>
                <a:cubicBezTo>
                  <a:pt x="2589" y="1800"/>
                  <a:pt x="2583" y="1801"/>
                  <a:pt x="2576" y="1801"/>
                </a:cubicBezTo>
                <a:cubicBezTo>
                  <a:pt x="2569" y="1801"/>
                  <a:pt x="2569" y="1801"/>
                  <a:pt x="2569" y="1801"/>
                </a:cubicBezTo>
                <a:cubicBezTo>
                  <a:pt x="2569" y="1801"/>
                  <a:pt x="2569" y="1801"/>
                  <a:pt x="2569" y="1801"/>
                </a:cubicBezTo>
                <a:cubicBezTo>
                  <a:pt x="2541" y="1801"/>
                  <a:pt x="2512" y="1801"/>
                  <a:pt x="2483" y="1801"/>
                </a:cubicBezTo>
                <a:cubicBezTo>
                  <a:pt x="2480" y="1801"/>
                  <a:pt x="2476" y="1801"/>
                  <a:pt x="2473" y="1801"/>
                </a:cubicBezTo>
                <a:cubicBezTo>
                  <a:pt x="2473" y="1801"/>
                  <a:pt x="2473" y="1801"/>
                  <a:pt x="2473" y="1801"/>
                </a:cubicBezTo>
                <a:cubicBezTo>
                  <a:pt x="2453" y="1799"/>
                  <a:pt x="2432" y="1790"/>
                  <a:pt x="2419" y="1775"/>
                </a:cubicBezTo>
                <a:cubicBezTo>
                  <a:pt x="2418" y="1773"/>
                  <a:pt x="2416" y="1771"/>
                  <a:pt x="2415" y="1769"/>
                </a:cubicBezTo>
                <a:cubicBezTo>
                  <a:pt x="2415" y="1769"/>
                  <a:pt x="2415" y="1769"/>
                  <a:pt x="2415" y="1769"/>
                </a:cubicBezTo>
                <a:cubicBezTo>
                  <a:pt x="2415" y="1769"/>
                  <a:pt x="2415" y="1769"/>
                  <a:pt x="2415" y="1769"/>
                </a:cubicBezTo>
                <a:cubicBezTo>
                  <a:pt x="2409" y="1758"/>
                  <a:pt x="2402" y="1747"/>
                  <a:pt x="2396" y="1736"/>
                </a:cubicBezTo>
                <a:cubicBezTo>
                  <a:pt x="2392" y="1728"/>
                  <a:pt x="2383" y="1716"/>
                  <a:pt x="2381" y="1706"/>
                </a:cubicBezTo>
                <a:cubicBezTo>
                  <a:pt x="2381" y="1706"/>
                  <a:pt x="2381" y="1706"/>
                  <a:pt x="2381" y="1706"/>
                </a:cubicBezTo>
                <a:cubicBezTo>
                  <a:pt x="2380" y="1705"/>
                  <a:pt x="2380" y="1704"/>
                  <a:pt x="2380" y="1703"/>
                </a:cubicBezTo>
                <a:cubicBezTo>
                  <a:pt x="2379" y="1693"/>
                  <a:pt x="2387" y="1688"/>
                  <a:pt x="2396" y="1685"/>
                </a:cubicBezTo>
                <a:cubicBezTo>
                  <a:pt x="2396" y="1685"/>
                  <a:pt x="2396" y="1685"/>
                  <a:pt x="2396" y="1685"/>
                </a:cubicBezTo>
                <a:cubicBezTo>
                  <a:pt x="2396" y="1685"/>
                  <a:pt x="2397" y="1685"/>
                  <a:pt x="2397" y="1685"/>
                </a:cubicBezTo>
                <a:cubicBezTo>
                  <a:pt x="2398" y="1685"/>
                  <a:pt x="2398" y="1685"/>
                  <a:pt x="2399" y="1684"/>
                </a:cubicBezTo>
                <a:cubicBezTo>
                  <a:pt x="2403" y="1683"/>
                  <a:pt x="2408" y="1683"/>
                  <a:pt x="2413" y="1683"/>
                </a:cubicBezTo>
                <a:cubicBezTo>
                  <a:pt x="2470" y="1683"/>
                  <a:pt x="2470" y="1683"/>
                  <a:pt x="2470" y="1683"/>
                </a:cubicBezTo>
                <a:cubicBezTo>
                  <a:pt x="2479" y="1683"/>
                  <a:pt x="2489" y="1683"/>
                  <a:pt x="2498" y="1683"/>
                </a:cubicBezTo>
                <a:cubicBezTo>
                  <a:pt x="2498" y="1683"/>
                  <a:pt x="2498" y="1683"/>
                  <a:pt x="2498" y="1683"/>
                </a:cubicBezTo>
                <a:cubicBezTo>
                  <a:pt x="2499" y="1683"/>
                  <a:pt x="2499" y="1683"/>
                  <a:pt x="2500" y="1683"/>
                </a:cubicBezTo>
                <a:cubicBezTo>
                  <a:pt x="2502" y="1683"/>
                  <a:pt x="2505" y="1683"/>
                  <a:pt x="2507" y="1683"/>
                </a:cubicBezTo>
                <a:cubicBezTo>
                  <a:pt x="2508" y="1683"/>
                  <a:pt x="2508" y="1683"/>
                  <a:pt x="2509" y="1683"/>
                </a:cubicBezTo>
                <a:cubicBezTo>
                  <a:pt x="2527" y="1685"/>
                  <a:pt x="2546" y="1692"/>
                  <a:pt x="2558" y="1705"/>
                </a:cubicBezTo>
                <a:cubicBezTo>
                  <a:pt x="2559" y="1705"/>
                  <a:pt x="2560" y="1706"/>
                  <a:pt x="2561" y="1707"/>
                </a:cubicBezTo>
                <a:cubicBezTo>
                  <a:pt x="2561" y="1708"/>
                  <a:pt x="2562" y="1708"/>
                  <a:pt x="2562" y="1709"/>
                </a:cubicBezTo>
                <a:cubicBezTo>
                  <a:pt x="2563" y="1710"/>
                  <a:pt x="2563" y="1710"/>
                  <a:pt x="2564" y="1711"/>
                </a:cubicBezTo>
                <a:cubicBezTo>
                  <a:pt x="2564" y="1711"/>
                  <a:pt x="2564" y="1711"/>
                  <a:pt x="2564" y="1711"/>
                </a:cubicBezTo>
                <a:cubicBezTo>
                  <a:pt x="2566" y="1713"/>
                  <a:pt x="2566" y="1713"/>
                  <a:pt x="2566" y="1713"/>
                </a:cubicBezTo>
                <a:cubicBezTo>
                  <a:pt x="2571" y="1721"/>
                  <a:pt x="2576" y="1729"/>
                  <a:pt x="2582" y="1737"/>
                </a:cubicBezTo>
                <a:cubicBezTo>
                  <a:pt x="2582" y="1737"/>
                  <a:pt x="2582" y="1737"/>
                  <a:pt x="2582" y="1737"/>
                </a:cubicBezTo>
                <a:cubicBezTo>
                  <a:pt x="2589" y="1748"/>
                  <a:pt x="2599" y="1759"/>
                  <a:pt x="2605" y="1772"/>
                </a:cubicBezTo>
                <a:cubicBezTo>
                  <a:pt x="2606" y="1773"/>
                  <a:pt x="2606" y="1773"/>
                  <a:pt x="2606" y="1774"/>
                </a:cubicBezTo>
                <a:cubicBezTo>
                  <a:pt x="2607" y="1775"/>
                  <a:pt x="2607" y="1775"/>
                  <a:pt x="2607" y="1775"/>
                </a:cubicBezTo>
                <a:cubicBezTo>
                  <a:pt x="2609" y="1782"/>
                  <a:pt x="2608" y="1787"/>
                  <a:pt x="2605" y="1791"/>
                </a:cubicBezTo>
                <a:close/>
                <a:moveTo>
                  <a:pt x="2937" y="318"/>
                </a:moveTo>
                <a:cubicBezTo>
                  <a:pt x="3034" y="414"/>
                  <a:pt x="3089" y="549"/>
                  <a:pt x="3089" y="685"/>
                </a:cubicBezTo>
                <a:cubicBezTo>
                  <a:pt x="3089" y="821"/>
                  <a:pt x="3034" y="955"/>
                  <a:pt x="2937" y="1051"/>
                </a:cubicBezTo>
                <a:cubicBezTo>
                  <a:pt x="3050" y="999"/>
                  <a:pt x="3153" y="855"/>
                  <a:pt x="3152" y="685"/>
                </a:cubicBezTo>
                <a:cubicBezTo>
                  <a:pt x="3153" y="514"/>
                  <a:pt x="3050" y="371"/>
                  <a:pt x="2937" y="318"/>
                </a:cubicBezTo>
                <a:close/>
                <a:moveTo>
                  <a:pt x="216" y="318"/>
                </a:moveTo>
                <a:cubicBezTo>
                  <a:pt x="104" y="371"/>
                  <a:pt x="0" y="514"/>
                  <a:pt x="2" y="685"/>
                </a:cubicBezTo>
                <a:cubicBezTo>
                  <a:pt x="0" y="855"/>
                  <a:pt x="104" y="999"/>
                  <a:pt x="216" y="1051"/>
                </a:cubicBezTo>
                <a:cubicBezTo>
                  <a:pt x="120" y="955"/>
                  <a:pt x="64" y="821"/>
                  <a:pt x="65" y="685"/>
                </a:cubicBezTo>
                <a:cubicBezTo>
                  <a:pt x="64" y="549"/>
                  <a:pt x="120" y="414"/>
                  <a:pt x="216" y="3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61725" tIns="30850" rIns="61725" bIns="30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1"/>
          <p:cNvSpPr/>
          <p:nvPr/>
        </p:nvSpPr>
        <p:spPr>
          <a:xfrm rot="5400000">
            <a:off x="4166956" y="790257"/>
            <a:ext cx="792185" cy="3101364"/>
          </a:xfrm>
          <a:custGeom>
            <a:avLst/>
            <a:gdLst/>
            <a:ahLst/>
            <a:cxnLst/>
            <a:rect l="l" t="t" r="r" b="b"/>
            <a:pathLst>
              <a:path w="792185" h="3101364" extrusionOk="0">
                <a:moveTo>
                  <a:pt x="0" y="3101364"/>
                </a:moveTo>
                <a:lnTo>
                  <a:pt x="0" y="245938"/>
                </a:lnTo>
                <a:lnTo>
                  <a:pt x="253447" y="245938"/>
                </a:lnTo>
                <a:lnTo>
                  <a:pt x="396091" y="0"/>
                </a:lnTo>
                <a:lnTo>
                  <a:pt x="538735" y="245938"/>
                </a:lnTo>
                <a:lnTo>
                  <a:pt x="792185" y="245938"/>
                </a:lnTo>
                <a:lnTo>
                  <a:pt x="792185" y="3101364"/>
                </a:lnTo>
                <a:close/>
              </a:path>
            </a:pathLst>
          </a:custGeom>
          <a:solidFill>
            <a:srgbClr val="41A0DA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1"/>
          <p:cNvSpPr txBox="1"/>
          <p:nvPr/>
        </p:nvSpPr>
        <p:spPr>
          <a:xfrm>
            <a:off x="3012361" y="1944839"/>
            <a:ext cx="3101404" cy="7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Datei</a:t>
            </a:r>
            <a:endParaRPr sz="2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3" name="Google Shape;303;p21"/>
          <p:cNvSpPr/>
          <p:nvPr/>
        </p:nvSpPr>
        <p:spPr>
          <a:xfrm rot="5400000">
            <a:off x="4166956" y="1579075"/>
            <a:ext cx="792185" cy="3101364"/>
          </a:xfrm>
          <a:custGeom>
            <a:avLst/>
            <a:gdLst/>
            <a:ahLst/>
            <a:cxnLst/>
            <a:rect l="l" t="t" r="r" b="b"/>
            <a:pathLst>
              <a:path w="792185" h="3101364" extrusionOk="0">
                <a:moveTo>
                  <a:pt x="0" y="3101364"/>
                </a:moveTo>
                <a:lnTo>
                  <a:pt x="0" y="245938"/>
                </a:lnTo>
                <a:lnTo>
                  <a:pt x="253447" y="245938"/>
                </a:lnTo>
                <a:lnTo>
                  <a:pt x="396091" y="0"/>
                </a:lnTo>
                <a:lnTo>
                  <a:pt x="538735" y="245938"/>
                </a:lnTo>
                <a:lnTo>
                  <a:pt x="792185" y="245938"/>
                </a:lnTo>
                <a:lnTo>
                  <a:pt x="792185" y="3101364"/>
                </a:lnTo>
                <a:close/>
              </a:path>
            </a:pathLst>
          </a:custGeom>
          <a:solidFill>
            <a:srgbClr val="53D2FF">
              <a:alpha val="8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1"/>
          <p:cNvSpPr txBox="1"/>
          <p:nvPr/>
        </p:nvSpPr>
        <p:spPr>
          <a:xfrm>
            <a:off x="3012361" y="2733664"/>
            <a:ext cx="3101404" cy="7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API</a:t>
            </a:r>
            <a:endParaRPr sz="20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5" name="Google Shape;305;p21"/>
          <p:cNvSpPr/>
          <p:nvPr/>
        </p:nvSpPr>
        <p:spPr>
          <a:xfrm rot="5400000">
            <a:off x="4171908" y="2368839"/>
            <a:ext cx="782283" cy="3101364"/>
          </a:xfrm>
          <a:custGeom>
            <a:avLst/>
            <a:gdLst/>
            <a:ahLst/>
            <a:cxnLst/>
            <a:rect l="l" t="t" r="r" b="b"/>
            <a:pathLst>
              <a:path w="792185" h="3101364" extrusionOk="0">
                <a:moveTo>
                  <a:pt x="0" y="3101364"/>
                </a:moveTo>
                <a:lnTo>
                  <a:pt x="0" y="245938"/>
                </a:lnTo>
                <a:lnTo>
                  <a:pt x="253447" y="245938"/>
                </a:lnTo>
                <a:lnTo>
                  <a:pt x="396091" y="0"/>
                </a:lnTo>
                <a:lnTo>
                  <a:pt x="538735" y="245938"/>
                </a:lnTo>
                <a:lnTo>
                  <a:pt x="792185" y="245938"/>
                </a:lnTo>
                <a:lnTo>
                  <a:pt x="792185" y="3101364"/>
                </a:lnTo>
                <a:close/>
              </a:path>
            </a:pathLst>
          </a:custGeom>
          <a:solidFill>
            <a:srgbClr val="41A0DA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1"/>
          <p:cNvSpPr txBox="1"/>
          <p:nvPr/>
        </p:nvSpPr>
        <p:spPr>
          <a:xfrm>
            <a:off x="3012357" y="3528368"/>
            <a:ext cx="3101404" cy="78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Lambda</a:t>
            </a:r>
            <a:endParaRPr sz="20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7" name="Google Shape;307;p21"/>
          <p:cNvSpPr/>
          <p:nvPr/>
        </p:nvSpPr>
        <p:spPr>
          <a:xfrm rot="5400000">
            <a:off x="4166956" y="3155668"/>
            <a:ext cx="792185" cy="3101364"/>
          </a:xfrm>
          <a:custGeom>
            <a:avLst/>
            <a:gdLst/>
            <a:ahLst/>
            <a:cxnLst/>
            <a:rect l="l" t="t" r="r" b="b"/>
            <a:pathLst>
              <a:path w="792185" h="3101364" extrusionOk="0">
                <a:moveTo>
                  <a:pt x="0" y="3101364"/>
                </a:moveTo>
                <a:lnTo>
                  <a:pt x="0" y="245938"/>
                </a:lnTo>
                <a:lnTo>
                  <a:pt x="253975" y="245938"/>
                </a:lnTo>
                <a:lnTo>
                  <a:pt x="396619" y="0"/>
                </a:lnTo>
                <a:lnTo>
                  <a:pt x="539263" y="245938"/>
                </a:lnTo>
                <a:lnTo>
                  <a:pt x="792185" y="245938"/>
                </a:lnTo>
                <a:lnTo>
                  <a:pt x="792185" y="3101364"/>
                </a:lnTo>
                <a:close/>
              </a:path>
            </a:pathLst>
          </a:custGeom>
          <a:solidFill>
            <a:srgbClr val="41A0DA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1"/>
          <p:cNvSpPr txBox="1"/>
          <p:nvPr/>
        </p:nvSpPr>
        <p:spPr>
          <a:xfrm>
            <a:off x="3012361" y="4310240"/>
            <a:ext cx="3101404" cy="7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Dynamodb</a:t>
            </a:r>
            <a:endParaRPr sz="20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309" name="Google Shape;309;p21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5313" y="4365104"/>
            <a:ext cx="1895475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1"/>
          <p:cNvSpPr txBox="1"/>
          <p:nvPr/>
        </p:nvSpPr>
        <p:spPr>
          <a:xfrm>
            <a:off x="6311225" y="1273550"/>
            <a:ext cx="3888300" cy="17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"attendance": {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    "</a:t>
            </a:r>
            <a:r>
              <a:rPr lang="en-US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name</a:t>
            </a: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": "</a:t>
            </a:r>
            <a:r>
              <a:rPr lang="en-US">
                <a:solidFill>
                  <a:srgbClr val="93C47D"/>
                </a:solidFill>
                <a:latin typeface="Calibri"/>
                <a:ea typeface="Calibri"/>
                <a:cs typeface="Calibri"/>
                <a:sym typeface="Calibri"/>
              </a:rPr>
              <a:t>Ashkan</a:t>
            </a: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",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    "</a:t>
            </a:r>
            <a:r>
              <a:rPr lang="en-US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date</a:t>
            </a: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": "</a:t>
            </a:r>
            <a:r>
              <a:rPr lang="en-US">
                <a:solidFill>
                  <a:srgbClr val="93C47D"/>
                </a:solidFill>
                <a:latin typeface="Calibri"/>
                <a:ea typeface="Calibri"/>
                <a:cs typeface="Calibri"/>
                <a:sym typeface="Calibri"/>
              </a:rPr>
              <a:t>2024-08-08</a:t>
            </a: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",      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    "</a:t>
            </a:r>
            <a:r>
              <a:rPr lang="en-US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true_percentage</a:t>
            </a: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": "</a:t>
            </a:r>
            <a:r>
              <a:rPr lang="en-US">
                <a:solidFill>
                  <a:srgbClr val="93C47D"/>
                </a:solidFill>
                <a:latin typeface="Calibri"/>
                <a:ea typeface="Calibri"/>
                <a:cs typeface="Calibri"/>
                <a:sym typeface="Calibri"/>
              </a:rPr>
              <a:t>87.10 %</a:t>
            </a: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",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    "</a:t>
            </a:r>
            <a:r>
              <a:rPr lang="en-US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false_percentage</a:t>
            </a: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": "</a:t>
            </a:r>
            <a:r>
              <a:rPr lang="en-US">
                <a:solidFill>
                  <a:srgbClr val="93C47D"/>
                </a:solidFill>
                <a:latin typeface="Calibri"/>
                <a:ea typeface="Calibri"/>
                <a:cs typeface="Calibri"/>
                <a:sym typeface="Calibri"/>
              </a:rPr>
              <a:t>12.90 %</a:t>
            </a: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"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  }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. +</a:t>
            </a: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600">
                <a:solidFill>
                  <a:srgbClr val="EA99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Pause</a:t>
            </a:r>
            <a:endParaRPr sz="1600">
              <a:solidFill>
                <a:srgbClr val="EA9999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1" name="Google Shape;311;p21"/>
          <p:cNvSpPr txBox="1"/>
          <p:nvPr/>
        </p:nvSpPr>
        <p:spPr>
          <a:xfrm>
            <a:off x="6311225" y="2759974"/>
            <a:ext cx="38883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lang="en-US" sz="1600">
                <a:solidFill>
                  <a:srgbClr val="A4C2F4"/>
                </a:solidFill>
                <a:latin typeface="Calibri"/>
                <a:ea typeface="Calibri"/>
                <a:cs typeface="Calibri"/>
                <a:sym typeface="Calibri"/>
              </a:rPr>
              <a:t>55ixs3z8q0.execute-api.eu-central-1.amazonaws.com/st</a:t>
            </a:r>
            <a:endParaRPr sz="1600">
              <a:solidFill>
                <a:srgbClr val="A4C2F4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2" name="Google Shape;312;p21"/>
          <p:cNvSpPr txBox="1"/>
          <p:nvPr/>
        </p:nvSpPr>
        <p:spPr>
          <a:xfrm>
            <a:off x="6311230" y="3549534"/>
            <a:ext cx="38883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6B26B"/>
                </a:solidFill>
                <a:latin typeface="Calibri"/>
                <a:ea typeface="Calibri"/>
                <a:cs typeface="Calibri"/>
                <a:sym typeface="Calibri"/>
              </a:rPr>
              <a:t>Lambda</a:t>
            </a:r>
            <a:r>
              <a:rPr lang="en-US" sz="160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-Funktion: Bereitet </a:t>
            </a:r>
            <a:r>
              <a:rPr lang="en-US" sz="1600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r>
              <a:rPr lang="en-US" sz="160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-Daten vor und </a:t>
            </a:r>
            <a:r>
              <a:rPr lang="en-US" sz="1600">
                <a:solidFill>
                  <a:srgbClr val="97B853"/>
                </a:solidFill>
                <a:latin typeface="Calibri"/>
                <a:ea typeface="Calibri"/>
                <a:cs typeface="Calibri"/>
                <a:sym typeface="Calibri"/>
              </a:rPr>
              <a:t>speichert </a:t>
            </a:r>
            <a:r>
              <a:rPr lang="en-US" sz="160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sie in DynamoDB</a:t>
            </a: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.</a:t>
            </a:r>
            <a:endParaRPr sz="16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3" name="Google Shape;313;p21"/>
          <p:cNvSpPr txBox="1"/>
          <p:nvPr/>
        </p:nvSpPr>
        <p:spPr>
          <a:xfrm>
            <a:off x="6311224" y="4469300"/>
            <a:ext cx="43206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B4A7D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Tabellen </a:t>
            </a: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:name , date , true percentage , false percentage , pause start , pause end </a:t>
            </a:r>
            <a:endParaRPr sz="16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4" name="Google Shape;314;p21"/>
          <p:cNvSpPr/>
          <p:nvPr/>
        </p:nvSpPr>
        <p:spPr>
          <a:xfrm>
            <a:off x="10343675" y="1273550"/>
            <a:ext cx="288000" cy="40980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21"/>
          <p:cNvSpPr txBox="1"/>
          <p:nvPr/>
        </p:nvSpPr>
        <p:spPr>
          <a:xfrm>
            <a:off x="10631710" y="3332174"/>
            <a:ext cx="1694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700">
                <a:solidFill>
                  <a:srgbClr val="53D2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Datenprozess</a:t>
            </a:r>
            <a:endParaRPr sz="1700">
              <a:solidFill>
                <a:srgbClr val="53D2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316" name="Google Shape;31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5530" y="4369684"/>
            <a:ext cx="1187652" cy="1178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4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1" descr="D:\360data\重要数据\桌面\66666666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2" descr="D:\360data\重要数据\桌面\5555555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3" descr="D:\360data\重要数据\桌面\444444444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4" descr="D:\360data\重要数据\桌面\33333333333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5" descr="D:\360data\重要数据\桌面\22222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6" descr="D:\360data\重要数据\桌面\1111111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utoShape 24"/>
          <p:cNvSpPr>
            <a:spLocks noChangeArrowheads="1"/>
          </p:cNvSpPr>
          <p:nvPr/>
        </p:nvSpPr>
        <p:spPr bwMode="auto">
          <a:xfrm>
            <a:off x="3689836" y="1758756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01</a:t>
            </a:r>
          </a:p>
          <a:p>
            <a:pPr lvl="0" algn="ctr"/>
            <a:r>
              <a:rPr lang="de-DE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Infrastruktur</a:t>
            </a:r>
            <a:endParaRPr lang="zh-CN" altLang="en-US" dirty="0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825830" y="1988840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>
                <a:solidFill>
                  <a:prstClr val="white"/>
                </a:solidFill>
                <a:latin typeface="Pirulen" pitchFamily="2" charset="0"/>
              </a:rPr>
              <a:t>02</a:t>
            </a:r>
            <a:endParaRPr lang="en-US" altLang="zh-CN" sz="4000" i="1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r>
              <a:rPr lang="de-DE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Sicherheit</a:t>
            </a:r>
            <a:endParaRPr lang="zh-CN" altLang="en-US" dirty="0">
              <a:solidFill>
                <a:prstClr val="white"/>
              </a:solidFill>
              <a:latin typeface="Pirulen" pitchFamily="2" charset="0"/>
            </a:endParaRP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961824" y="2099132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03</a:t>
            </a:r>
          </a:p>
          <a:p>
            <a:pPr lvl="0" algn="ctr"/>
            <a:r>
              <a:rPr lang="en-US" altLang="zh-CN" dirty="0" err="1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Oberfläche</a:t>
            </a: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27" name="AutoShape 24"/>
          <p:cNvSpPr>
            <a:spLocks noChangeArrowheads="1"/>
          </p:cNvSpPr>
          <p:nvPr/>
        </p:nvSpPr>
        <p:spPr bwMode="auto">
          <a:xfrm>
            <a:off x="4097819" y="2253558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04</a:t>
            </a:r>
          </a:p>
          <a:p>
            <a:pPr lvl="0" algn="ctr"/>
            <a:r>
              <a:rPr lang="en-US" altLang="zh-CN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Demo</a:t>
            </a:r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3075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753" y="2903934"/>
            <a:ext cx="296227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507" y="2865834"/>
            <a:ext cx="3057525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8796" y="3862497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LOGO" descr="D:\360data\重要数据\桌面\234.png">
            <a:extLst>
              <a:ext uri="{FF2B5EF4-FFF2-40B4-BE49-F238E27FC236}">
                <a16:creationId xmlns:a16="http://schemas.microsoft.com/office/drawing/2014/main" id="{9D9A0F0A-1B25-04DE-86DB-73B61DC43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771" y="2171052"/>
            <a:ext cx="894862" cy="98905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067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8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0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12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3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29704E-6 2.59259E-6 L 0.25003 2.59259E-6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2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2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66667E-6 -3.33333E-6 L 0.47278 0.12176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633" y="608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95208E-6 1.85185E-6 L 0.3184 0.1467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14" y="73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57716E-6 3.33333E-6 L 0.15836 0.17176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18" y="858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3.20224E-6 -1.11111E-6 L -0.00169 0.19676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9838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xit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2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xit" presetSubtype="32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2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5" grpId="1" animBg="1"/>
      <p:bldP spid="26" grpId="0" animBg="1"/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23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965154" y="3862497"/>
            <a:ext cx="1895475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23"/>
          <p:cNvSpPr/>
          <p:nvPr/>
        </p:nvSpPr>
        <p:spPr>
          <a:xfrm>
            <a:off x="963517" y="964161"/>
            <a:ext cx="3758631" cy="4922488"/>
          </a:xfrm>
          <a:custGeom>
            <a:avLst/>
            <a:gdLst/>
            <a:ahLst/>
            <a:cxnLst/>
            <a:rect l="l" t="t" r="r" b="b"/>
            <a:pathLst>
              <a:path w="10000" h="10000" extrusionOk="0">
                <a:moveTo>
                  <a:pt x="0" y="960"/>
                </a:moveTo>
                <a:lnTo>
                  <a:pt x="974" y="0"/>
                </a:ln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60"/>
                </a:lnTo>
                <a:close/>
              </a:path>
            </a:pathLst>
          </a:cu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0" rIns="91425" bIns="684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3"/>
          <p:cNvSpPr txBox="1"/>
          <p:nvPr/>
        </p:nvSpPr>
        <p:spPr>
          <a:xfrm>
            <a:off x="1175657" y="1195300"/>
            <a:ext cx="3337993" cy="4713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unserer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Anwendung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werden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keine</a:t>
            </a:r>
            <a:r>
              <a:rPr lang="en-US" sz="2400" dirty="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Bilddateien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weitergeleitet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Die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Gesichtserkennung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wird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in </a:t>
            </a:r>
            <a:r>
              <a:rPr lang="en-US" sz="2400" dirty="0" err="1">
                <a:solidFill>
                  <a:srgbClr val="97B853"/>
                </a:solidFill>
                <a:latin typeface="Calibri"/>
                <a:ea typeface="Calibri"/>
                <a:cs typeface="Calibri"/>
                <a:sym typeface="Calibri"/>
              </a:rPr>
              <a:t>Binärformat</a:t>
            </a:r>
            <a:r>
              <a:rPr lang="en-US" sz="2400" dirty="0">
                <a:solidFill>
                  <a:srgbClr val="97B85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gespeichert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und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sowohl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die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Gesichtserkennung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als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auch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die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Anwesenheitsüberwachung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erfolgen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vollständig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lokal</a:t>
            </a:r>
            <a:r>
              <a:rPr lang="en-US" sz="2300" dirty="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und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ohne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dass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Daten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außerhalb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des Systems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übertragen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werden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3"/>
          <p:cNvSpPr/>
          <p:nvPr/>
        </p:nvSpPr>
        <p:spPr>
          <a:xfrm>
            <a:off x="5062005" y="4653136"/>
            <a:ext cx="5189126" cy="1233513"/>
          </a:xfrm>
          <a:custGeom>
            <a:avLst/>
            <a:gdLst/>
            <a:ahLst/>
            <a:cxnLst/>
            <a:rect l="l" t="t" r="r" b="b"/>
            <a:pathLst>
              <a:path w="5189126" h="1233513" extrusionOk="0">
                <a:moveTo>
                  <a:pt x="5189123" y="616756"/>
                </a:moveTo>
                <a:lnTo>
                  <a:pt x="4572367" y="1233512"/>
                </a:lnTo>
                <a:lnTo>
                  <a:pt x="5189123" y="1233512"/>
                </a:lnTo>
                <a:close/>
                <a:moveTo>
                  <a:pt x="0" y="0"/>
                </a:moveTo>
                <a:lnTo>
                  <a:pt x="5189126" y="0"/>
                </a:lnTo>
                <a:lnTo>
                  <a:pt x="5189126" y="1233513"/>
                </a:lnTo>
                <a:lnTo>
                  <a:pt x="0" y="1233513"/>
                </a:lnTo>
                <a:close/>
              </a:path>
            </a:pathLst>
          </a:custGeom>
          <a:solidFill>
            <a:srgbClr val="53D2FF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396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Datenschutz</a:t>
            </a:r>
            <a:endParaRPr sz="32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346" name="Google Shape;346;p23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3263" y="2440225"/>
            <a:ext cx="189547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23" descr="A blue lock and a gear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39165" y="4590806"/>
            <a:ext cx="1585873" cy="1362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23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62000" y="964150"/>
            <a:ext cx="5189125" cy="349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8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8" name="Freeform 12"/>
          <p:cNvSpPr>
            <a:spLocks noEditPoints="1"/>
          </p:cNvSpPr>
          <p:nvPr/>
        </p:nvSpPr>
        <p:spPr bwMode="auto">
          <a:xfrm>
            <a:off x="4820991" y="2117896"/>
            <a:ext cx="6441368" cy="2597516"/>
          </a:xfrm>
          <a:custGeom>
            <a:avLst/>
            <a:gdLst>
              <a:gd name="T0" fmla="*/ 530 w 1451"/>
              <a:gd name="T1" fmla="*/ 468 h 585"/>
              <a:gd name="T2" fmla="*/ 868 w 1451"/>
              <a:gd name="T3" fmla="*/ 403 h 585"/>
              <a:gd name="T4" fmla="*/ 1245 w 1451"/>
              <a:gd name="T5" fmla="*/ 365 h 585"/>
              <a:gd name="T6" fmla="*/ 1315 w 1451"/>
              <a:gd name="T7" fmla="*/ 388 h 585"/>
              <a:gd name="T8" fmla="*/ 1196 w 1451"/>
              <a:gd name="T9" fmla="*/ 328 h 585"/>
              <a:gd name="T10" fmla="*/ 1228 w 1451"/>
              <a:gd name="T11" fmla="*/ 322 h 585"/>
              <a:gd name="T12" fmla="*/ 1218 w 1451"/>
              <a:gd name="T13" fmla="*/ 277 h 585"/>
              <a:gd name="T14" fmla="*/ 417 w 1451"/>
              <a:gd name="T15" fmla="*/ 269 h 585"/>
              <a:gd name="T16" fmla="*/ 351 w 1451"/>
              <a:gd name="T17" fmla="*/ 231 h 585"/>
              <a:gd name="T18" fmla="*/ 364 w 1451"/>
              <a:gd name="T19" fmla="*/ 263 h 585"/>
              <a:gd name="T20" fmla="*/ 413 w 1451"/>
              <a:gd name="T21" fmla="*/ 195 h 585"/>
              <a:gd name="T22" fmla="*/ 427 w 1451"/>
              <a:gd name="T23" fmla="*/ 308 h 585"/>
              <a:gd name="T24" fmla="*/ 1095 w 1451"/>
              <a:gd name="T25" fmla="*/ 257 h 585"/>
              <a:gd name="T26" fmla="*/ 1295 w 1451"/>
              <a:gd name="T27" fmla="*/ 195 h 585"/>
              <a:gd name="T28" fmla="*/ 786 w 1451"/>
              <a:gd name="T29" fmla="*/ 183 h 585"/>
              <a:gd name="T30" fmla="*/ 864 w 1451"/>
              <a:gd name="T31" fmla="*/ 160 h 585"/>
              <a:gd name="T32" fmla="*/ 709 w 1451"/>
              <a:gd name="T33" fmla="*/ 109 h 585"/>
              <a:gd name="T34" fmla="*/ 506 w 1451"/>
              <a:gd name="T35" fmla="*/ 54 h 585"/>
              <a:gd name="T36" fmla="*/ 940 w 1451"/>
              <a:gd name="T37" fmla="*/ 160 h 585"/>
              <a:gd name="T38" fmla="*/ 753 w 1451"/>
              <a:gd name="T39" fmla="*/ 89 h 585"/>
              <a:gd name="T40" fmla="*/ 788 w 1451"/>
              <a:gd name="T41" fmla="*/ 69 h 585"/>
              <a:gd name="T42" fmla="*/ 761 w 1451"/>
              <a:gd name="T43" fmla="*/ 114 h 585"/>
              <a:gd name="T44" fmla="*/ 815 w 1451"/>
              <a:gd name="T45" fmla="*/ 180 h 585"/>
              <a:gd name="T46" fmla="*/ 949 w 1451"/>
              <a:gd name="T47" fmla="*/ 177 h 585"/>
              <a:gd name="T48" fmla="*/ 935 w 1451"/>
              <a:gd name="T49" fmla="*/ 46 h 585"/>
              <a:gd name="T50" fmla="*/ 834 w 1451"/>
              <a:gd name="T51" fmla="*/ 12 h 585"/>
              <a:gd name="T52" fmla="*/ 628 w 1451"/>
              <a:gd name="T53" fmla="*/ 12 h 585"/>
              <a:gd name="T54" fmla="*/ 557 w 1451"/>
              <a:gd name="T55" fmla="*/ 86 h 585"/>
              <a:gd name="T56" fmla="*/ 1324 w 1451"/>
              <a:gd name="T57" fmla="*/ 527 h 585"/>
              <a:gd name="T58" fmla="*/ 1432 w 1451"/>
              <a:gd name="T59" fmla="*/ 502 h 585"/>
              <a:gd name="T60" fmla="*/ 1256 w 1451"/>
              <a:gd name="T61" fmla="*/ 408 h 585"/>
              <a:gd name="T62" fmla="*/ 430 w 1451"/>
              <a:gd name="T63" fmla="*/ 422 h 585"/>
              <a:gd name="T64" fmla="*/ 1320 w 1451"/>
              <a:gd name="T65" fmla="*/ 391 h 585"/>
              <a:gd name="T66" fmla="*/ 959 w 1451"/>
              <a:gd name="T67" fmla="*/ 271 h 585"/>
              <a:gd name="T68" fmla="*/ 892 w 1451"/>
              <a:gd name="T69" fmla="*/ 291 h 585"/>
              <a:gd name="T70" fmla="*/ 883 w 1451"/>
              <a:gd name="T71" fmla="*/ 374 h 585"/>
              <a:gd name="T72" fmla="*/ 701 w 1451"/>
              <a:gd name="T73" fmla="*/ 203 h 585"/>
              <a:gd name="T74" fmla="*/ 959 w 1451"/>
              <a:gd name="T75" fmla="*/ 271 h 585"/>
              <a:gd name="T76" fmla="*/ 1296 w 1451"/>
              <a:gd name="T77" fmla="*/ 191 h 585"/>
              <a:gd name="T78" fmla="*/ 1302 w 1451"/>
              <a:gd name="T79" fmla="*/ 126 h 585"/>
              <a:gd name="T80" fmla="*/ 1389 w 1451"/>
              <a:gd name="T81" fmla="*/ 94 h 585"/>
              <a:gd name="T82" fmla="*/ 378 w 1451"/>
              <a:gd name="T83" fmla="*/ 83 h 585"/>
              <a:gd name="T84" fmla="*/ 242 w 1451"/>
              <a:gd name="T85" fmla="*/ 48 h 585"/>
              <a:gd name="T86" fmla="*/ 218 w 1451"/>
              <a:gd name="T87" fmla="*/ 182 h 585"/>
              <a:gd name="T88" fmla="*/ 410 w 1451"/>
              <a:gd name="T89" fmla="*/ 169 h 585"/>
              <a:gd name="T90" fmla="*/ 416 w 1451"/>
              <a:gd name="T91" fmla="*/ 160 h 585"/>
              <a:gd name="T92" fmla="*/ 359 w 1451"/>
              <a:gd name="T93" fmla="*/ 151 h 585"/>
              <a:gd name="T94" fmla="*/ 277 w 1451"/>
              <a:gd name="T95" fmla="*/ 106 h 585"/>
              <a:gd name="T96" fmla="*/ 74 w 1451"/>
              <a:gd name="T97" fmla="*/ 54 h 585"/>
              <a:gd name="T98" fmla="*/ 79 w 1451"/>
              <a:gd name="T99" fmla="*/ 114 h 585"/>
              <a:gd name="T100" fmla="*/ 432 w 1451"/>
              <a:gd name="T101" fmla="*/ 168 h 585"/>
              <a:gd name="T102" fmla="*/ 381 w 1451"/>
              <a:gd name="T103" fmla="*/ 120 h 585"/>
              <a:gd name="T104" fmla="*/ 292 w 1451"/>
              <a:gd name="T105" fmla="*/ 60 h 585"/>
              <a:gd name="T106" fmla="*/ 381 w 1451"/>
              <a:gd name="T107" fmla="*/ 40 h 585"/>
              <a:gd name="T108" fmla="*/ 470 w 1451"/>
              <a:gd name="T109" fmla="*/ 69 h 585"/>
              <a:gd name="T110" fmla="*/ 1025 w 1451"/>
              <a:gd name="T111" fmla="*/ 163 h 585"/>
              <a:gd name="T112" fmla="*/ 1412 w 1451"/>
              <a:gd name="T113" fmla="*/ 63 h 585"/>
              <a:gd name="T114" fmla="*/ 1158 w 1451"/>
              <a:gd name="T115" fmla="*/ 43 h 585"/>
              <a:gd name="T116" fmla="*/ 1223 w 1451"/>
              <a:gd name="T117" fmla="*/ 185 h 585"/>
              <a:gd name="T118" fmla="*/ 1296 w 1451"/>
              <a:gd name="T119" fmla="*/ 46 h 585"/>
              <a:gd name="T120" fmla="*/ 348 w 1451"/>
              <a:gd name="T121" fmla="*/ 26 h 585"/>
              <a:gd name="T122" fmla="*/ 976 w 1451"/>
              <a:gd name="T123" fmla="*/ 9 h 585"/>
              <a:gd name="T124" fmla="*/ 457 w 1451"/>
              <a:gd name="T125" fmla="*/ 12 h 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51" h="585">
                <a:moveTo>
                  <a:pt x="514" y="493"/>
                </a:moveTo>
                <a:cubicBezTo>
                  <a:pt x="514" y="493"/>
                  <a:pt x="514" y="493"/>
                  <a:pt x="514" y="493"/>
                </a:cubicBezTo>
                <a:cubicBezTo>
                  <a:pt x="514" y="493"/>
                  <a:pt x="514" y="493"/>
                  <a:pt x="514" y="493"/>
                </a:cubicBezTo>
                <a:moveTo>
                  <a:pt x="541" y="453"/>
                </a:moveTo>
                <a:cubicBezTo>
                  <a:pt x="541" y="453"/>
                  <a:pt x="541" y="453"/>
                  <a:pt x="541" y="453"/>
                </a:cubicBezTo>
                <a:moveTo>
                  <a:pt x="546" y="450"/>
                </a:moveTo>
                <a:cubicBezTo>
                  <a:pt x="544" y="453"/>
                  <a:pt x="544" y="453"/>
                  <a:pt x="544" y="453"/>
                </a:cubicBezTo>
                <a:cubicBezTo>
                  <a:pt x="546" y="450"/>
                  <a:pt x="546" y="450"/>
                  <a:pt x="546" y="450"/>
                </a:cubicBezTo>
                <a:moveTo>
                  <a:pt x="927" y="408"/>
                </a:moveTo>
                <a:cubicBezTo>
                  <a:pt x="924" y="408"/>
                  <a:pt x="924" y="408"/>
                  <a:pt x="924" y="408"/>
                </a:cubicBezTo>
                <a:cubicBezTo>
                  <a:pt x="921" y="413"/>
                  <a:pt x="921" y="413"/>
                  <a:pt x="921" y="413"/>
                </a:cubicBezTo>
                <a:cubicBezTo>
                  <a:pt x="919" y="416"/>
                  <a:pt x="919" y="416"/>
                  <a:pt x="919" y="416"/>
                </a:cubicBezTo>
                <a:cubicBezTo>
                  <a:pt x="916" y="419"/>
                  <a:pt x="916" y="419"/>
                  <a:pt x="916" y="419"/>
                </a:cubicBezTo>
                <a:cubicBezTo>
                  <a:pt x="913" y="422"/>
                  <a:pt x="913" y="422"/>
                  <a:pt x="913" y="422"/>
                </a:cubicBezTo>
                <a:cubicBezTo>
                  <a:pt x="905" y="422"/>
                  <a:pt x="905" y="422"/>
                  <a:pt x="905" y="422"/>
                </a:cubicBezTo>
                <a:cubicBezTo>
                  <a:pt x="905" y="436"/>
                  <a:pt x="905" y="436"/>
                  <a:pt x="905" y="436"/>
                </a:cubicBezTo>
                <a:cubicBezTo>
                  <a:pt x="905" y="443"/>
                  <a:pt x="903" y="442"/>
                  <a:pt x="900" y="448"/>
                </a:cubicBezTo>
                <a:cubicBezTo>
                  <a:pt x="905" y="462"/>
                  <a:pt x="905" y="462"/>
                  <a:pt x="905" y="462"/>
                </a:cubicBezTo>
                <a:cubicBezTo>
                  <a:pt x="927" y="456"/>
                  <a:pt x="916" y="448"/>
                  <a:pt x="927" y="430"/>
                </a:cubicBezTo>
                <a:cubicBezTo>
                  <a:pt x="927" y="422"/>
                  <a:pt x="927" y="422"/>
                  <a:pt x="927" y="422"/>
                </a:cubicBezTo>
                <a:cubicBezTo>
                  <a:pt x="930" y="419"/>
                  <a:pt x="930" y="419"/>
                  <a:pt x="930" y="419"/>
                </a:cubicBezTo>
                <a:cubicBezTo>
                  <a:pt x="927" y="422"/>
                  <a:pt x="927" y="422"/>
                  <a:pt x="927" y="422"/>
                </a:cubicBezTo>
                <a:cubicBezTo>
                  <a:pt x="930" y="419"/>
                  <a:pt x="930" y="419"/>
                  <a:pt x="930" y="419"/>
                </a:cubicBezTo>
                <a:cubicBezTo>
                  <a:pt x="930" y="416"/>
                  <a:pt x="930" y="416"/>
                  <a:pt x="930" y="416"/>
                </a:cubicBezTo>
                <a:cubicBezTo>
                  <a:pt x="927" y="408"/>
                  <a:pt x="927" y="408"/>
                  <a:pt x="927" y="408"/>
                </a:cubicBezTo>
                <a:moveTo>
                  <a:pt x="927" y="408"/>
                </a:moveTo>
                <a:cubicBezTo>
                  <a:pt x="924" y="408"/>
                  <a:pt x="924" y="408"/>
                  <a:pt x="924" y="408"/>
                </a:cubicBezTo>
                <a:cubicBezTo>
                  <a:pt x="921" y="413"/>
                  <a:pt x="921" y="413"/>
                  <a:pt x="921" y="413"/>
                </a:cubicBezTo>
                <a:cubicBezTo>
                  <a:pt x="919" y="416"/>
                  <a:pt x="919" y="416"/>
                  <a:pt x="919" y="416"/>
                </a:cubicBezTo>
                <a:cubicBezTo>
                  <a:pt x="916" y="419"/>
                  <a:pt x="916" y="419"/>
                  <a:pt x="916" y="419"/>
                </a:cubicBezTo>
                <a:cubicBezTo>
                  <a:pt x="913" y="422"/>
                  <a:pt x="913" y="422"/>
                  <a:pt x="913" y="422"/>
                </a:cubicBezTo>
                <a:cubicBezTo>
                  <a:pt x="916" y="419"/>
                  <a:pt x="916" y="419"/>
                  <a:pt x="916" y="419"/>
                </a:cubicBezTo>
                <a:cubicBezTo>
                  <a:pt x="919" y="416"/>
                  <a:pt x="919" y="416"/>
                  <a:pt x="919" y="416"/>
                </a:cubicBezTo>
                <a:cubicBezTo>
                  <a:pt x="921" y="413"/>
                  <a:pt x="921" y="413"/>
                  <a:pt x="921" y="413"/>
                </a:cubicBezTo>
                <a:cubicBezTo>
                  <a:pt x="924" y="408"/>
                  <a:pt x="924" y="408"/>
                  <a:pt x="924" y="408"/>
                </a:cubicBezTo>
                <a:cubicBezTo>
                  <a:pt x="927" y="408"/>
                  <a:pt x="927" y="408"/>
                  <a:pt x="927" y="408"/>
                </a:cubicBezTo>
                <a:moveTo>
                  <a:pt x="927" y="408"/>
                </a:moveTo>
                <a:cubicBezTo>
                  <a:pt x="930" y="416"/>
                  <a:pt x="930" y="416"/>
                  <a:pt x="930" y="416"/>
                </a:cubicBezTo>
                <a:cubicBezTo>
                  <a:pt x="927" y="408"/>
                  <a:pt x="927" y="408"/>
                  <a:pt x="927" y="408"/>
                </a:cubicBezTo>
                <a:moveTo>
                  <a:pt x="574" y="405"/>
                </a:moveTo>
                <a:cubicBezTo>
                  <a:pt x="571" y="408"/>
                  <a:pt x="571" y="408"/>
                  <a:pt x="571" y="408"/>
                </a:cubicBezTo>
                <a:cubicBezTo>
                  <a:pt x="574" y="405"/>
                  <a:pt x="574" y="405"/>
                  <a:pt x="574" y="405"/>
                </a:cubicBezTo>
                <a:moveTo>
                  <a:pt x="585" y="391"/>
                </a:moveTo>
                <a:cubicBezTo>
                  <a:pt x="483" y="391"/>
                  <a:pt x="483" y="391"/>
                  <a:pt x="483" y="391"/>
                </a:cubicBezTo>
                <a:cubicBezTo>
                  <a:pt x="483" y="519"/>
                  <a:pt x="483" y="519"/>
                  <a:pt x="483" y="519"/>
                </a:cubicBezTo>
                <a:cubicBezTo>
                  <a:pt x="487" y="519"/>
                  <a:pt x="487" y="519"/>
                  <a:pt x="487" y="519"/>
                </a:cubicBezTo>
                <a:cubicBezTo>
                  <a:pt x="496" y="513"/>
                  <a:pt x="496" y="513"/>
                  <a:pt x="496" y="513"/>
                </a:cubicBezTo>
                <a:cubicBezTo>
                  <a:pt x="487" y="519"/>
                  <a:pt x="487" y="519"/>
                  <a:pt x="487" y="519"/>
                </a:cubicBezTo>
                <a:cubicBezTo>
                  <a:pt x="492" y="519"/>
                  <a:pt x="492" y="519"/>
                  <a:pt x="492" y="519"/>
                </a:cubicBezTo>
                <a:cubicBezTo>
                  <a:pt x="498" y="511"/>
                  <a:pt x="498" y="511"/>
                  <a:pt x="498" y="511"/>
                </a:cubicBezTo>
                <a:cubicBezTo>
                  <a:pt x="494" y="502"/>
                  <a:pt x="494" y="502"/>
                  <a:pt x="494" y="502"/>
                </a:cubicBezTo>
                <a:cubicBezTo>
                  <a:pt x="503" y="502"/>
                  <a:pt x="503" y="502"/>
                  <a:pt x="503" y="502"/>
                </a:cubicBezTo>
                <a:cubicBezTo>
                  <a:pt x="508" y="502"/>
                  <a:pt x="508" y="502"/>
                  <a:pt x="508" y="502"/>
                </a:cubicBezTo>
                <a:cubicBezTo>
                  <a:pt x="514" y="493"/>
                  <a:pt x="514" y="493"/>
                  <a:pt x="514" y="493"/>
                </a:cubicBezTo>
                <a:cubicBezTo>
                  <a:pt x="509" y="497"/>
                  <a:pt x="509" y="499"/>
                  <a:pt x="503" y="499"/>
                </a:cubicBezTo>
                <a:cubicBezTo>
                  <a:pt x="489" y="499"/>
                  <a:pt x="489" y="499"/>
                  <a:pt x="489" y="499"/>
                </a:cubicBezTo>
                <a:cubicBezTo>
                  <a:pt x="503" y="499"/>
                  <a:pt x="503" y="499"/>
                  <a:pt x="503" y="499"/>
                </a:cubicBezTo>
                <a:cubicBezTo>
                  <a:pt x="509" y="499"/>
                  <a:pt x="509" y="497"/>
                  <a:pt x="514" y="493"/>
                </a:cubicBezTo>
                <a:cubicBezTo>
                  <a:pt x="522" y="482"/>
                  <a:pt x="522" y="482"/>
                  <a:pt x="522" y="482"/>
                </a:cubicBezTo>
                <a:cubicBezTo>
                  <a:pt x="525" y="477"/>
                  <a:pt x="527" y="477"/>
                  <a:pt x="527" y="470"/>
                </a:cubicBezTo>
                <a:cubicBezTo>
                  <a:pt x="527" y="470"/>
                  <a:pt x="527" y="470"/>
                  <a:pt x="527" y="470"/>
                </a:cubicBezTo>
                <a:cubicBezTo>
                  <a:pt x="527" y="477"/>
                  <a:pt x="525" y="477"/>
                  <a:pt x="522" y="482"/>
                </a:cubicBezTo>
                <a:cubicBezTo>
                  <a:pt x="530" y="476"/>
                  <a:pt x="530" y="476"/>
                  <a:pt x="530" y="476"/>
                </a:cubicBezTo>
                <a:cubicBezTo>
                  <a:pt x="530" y="470"/>
                  <a:pt x="530" y="470"/>
                  <a:pt x="530" y="470"/>
                </a:cubicBezTo>
                <a:cubicBezTo>
                  <a:pt x="530" y="468"/>
                  <a:pt x="530" y="468"/>
                  <a:pt x="530" y="468"/>
                </a:cubicBezTo>
                <a:cubicBezTo>
                  <a:pt x="530" y="462"/>
                  <a:pt x="530" y="462"/>
                  <a:pt x="530" y="462"/>
                </a:cubicBezTo>
                <a:cubicBezTo>
                  <a:pt x="541" y="453"/>
                  <a:pt x="541" y="453"/>
                  <a:pt x="541" y="453"/>
                </a:cubicBezTo>
                <a:cubicBezTo>
                  <a:pt x="536" y="453"/>
                  <a:pt x="536" y="453"/>
                  <a:pt x="536" y="453"/>
                </a:cubicBezTo>
                <a:cubicBezTo>
                  <a:pt x="528" y="462"/>
                  <a:pt x="528" y="462"/>
                  <a:pt x="528" y="462"/>
                </a:cubicBezTo>
                <a:cubicBezTo>
                  <a:pt x="527" y="468"/>
                  <a:pt x="527" y="468"/>
                  <a:pt x="527" y="468"/>
                </a:cubicBezTo>
                <a:cubicBezTo>
                  <a:pt x="528" y="462"/>
                  <a:pt x="528" y="462"/>
                  <a:pt x="528" y="462"/>
                </a:cubicBezTo>
                <a:cubicBezTo>
                  <a:pt x="536" y="453"/>
                  <a:pt x="536" y="453"/>
                  <a:pt x="536" y="453"/>
                </a:cubicBezTo>
                <a:cubicBezTo>
                  <a:pt x="541" y="453"/>
                  <a:pt x="541" y="453"/>
                  <a:pt x="541" y="453"/>
                </a:cubicBezTo>
                <a:cubicBezTo>
                  <a:pt x="544" y="453"/>
                  <a:pt x="544" y="453"/>
                  <a:pt x="544" y="453"/>
                </a:cubicBezTo>
                <a:cubicBezTo>
                  <a:pt x="546" y="450"/>
                  <a:pt x="546" y="450"/>
                  <a:pt x="546" y="450"/>
                </a:cubicBezTo>
                <a:cubicBezTo>
                  <a:pt x="557" y="450"/>
                  <a:pt x="557" y="450"/>
                  <a:pt x="557" y="450"/>
                </a:cubicBezTo>
                <a:cubicBezTo>
                  <a:pt x="571" y="408"/>
                  <a:pt x="571" y="408"/>
                  <a:pt x="571" y="408"/>
                </a:cubicBezTo>
                <a:cubicBezTo>
                  <a:pt x="574" y="405"/>
                  <a:pt x="574" y="405"/>
                  <a:pt x="574" y="405"/>
                </a:cubicBezTo>
                <a:cubicBezTo>
                  <a:pt x="585" y="391"/>
                  <a:pt x="585" y="391"/>
                  <a:pt x="585" y="391"/>
                </a:cubicBezTo>
                <a:cubicBezTo>
                  <a:pt x="585" y="391"/>
                  <a:pt x="585" y="391"/>
                  <a:pt x="585" y="391"/>
                </a:cubicBezTo>
                <a:moveTo>
                  <a:pt x="868" y="414"/>
                </a:moveTo>
                <a:cubicBezTo>
                  <a:pt x="870" y="411"/>
                  <a:pt x="870" y="411"/>
                  <a:pt x="870" y="411"/>
                </a:cubicBezTo>
                <a:cubicBezTo>
                  <a:pt x="870" y="410"/>
                  <a:pt x="870" y="410"/>
                  <a:pt x="870" y="410"/>
                </a:cubicBezTo>
                <a:cubicBezTo>
                  <a:pt x="870" y="410"/>
                  <a:pt x="870" y="410"/>
                  <a:pt x="870" y="410"/>
                </a:cubicBezTo>
                <a:cubicBezTo>
                  <a:pt x="870" y="410"/>
                  <a:pt x="870" y="410"/>
                  <a:pt x="870" y="411"/>
                </a:cubicBezTo>
                <a:cubicBezTo>
                  <a:pt x="868" y="414"/>
                  <a:pt x="868" y="414"/>
                  <a:pt x="868" y="414"/>
                </a:cubicBezTo>
                <a:cubicBezTo>
                  <a:pt x="868" y="414"/>
                  <a:pt x="867" y="414"/>
                  <a:pt x="867" y="414"/>
                </a:cubicBezTo>
                <a:cubicBezTo>
                  <a:pt x="867" y="414"/>
                  <a:pt x="867" y="414"/>
                  <a:pt x="867" y="414"/>
                </a:cubicBezTo>
                <a:cubicBezTo>
                  <a:pt x="867" y="414"/>
                  <a:pt x="867" y="414"/>
                  <a:pt x="867" y="413"/>
                </a:cubicBezTo>
                <a:cubicBezTo>
                  <a:pt x="867" y="413"/>
                  <a:pt x="867" y="413"/>
                  <a:pt x="867" y="413"/>
                </a:cubicBezTo>
                <a:cubicBezTo>
                  <a:pt x="867" y="413"/>
                  <a:pt x="867" y="413"/>
                  <a:pt x="867" y="413"/>
                </a:cubicBezTo>
                <a:cubicBezTo>
                  <a:pt x="867" y="412"/>
                  <a:pt x="866" y="411"/>
                  <a:pt x="866" y="411"/>
                </a:cubicBezTo>
                <a:cubicBezTo>
                  <a:pt x="866" y="411"/>
                  <a:pt x="867" y="412"/>
                  <a:pt x="867" y="413"/>
                </a:cubicBezTo>
                <a:cubicBezTo>
                  <a:pt x="867" y="413"/>
                  <a:pt x="867" y="413"/>
                  <a:pt x="867" y="413"/>
                </a:cubicBezTo>
                <a:cubicBezTo>
                  <a:pt x="867" y="413"/>
                  <a:pt x="867" y="413"/>
                  <a:pt x="867" y="413"/>
                </a:cubicBezTo>
                <a:cubicBezTo>
                  <a:pt x="867" y="414"/>
                  <a:pt x="867" y="414"/>
                  <a:pt x="867" y="414"/>
                </a:cubicBezTo>
                <a:cubicBezTo>
                  <a:pt x="867" y="414"/>
                  <a:pt x="867" y="414"/>
                  <a:pt x="867" y="414"/>
                </a:cubicBezTo>
                <a:cubicBezTo>
                  <a:pt x="867" y="414"/>
                  <a:pt x="868" y="414"/>
                  <a:pt x="868" y="414"/>
                </a:cubicBezTo>
                <a:moveTo>
                  <a:pt x="864" y="410"/>
                </a:moveTo>
                <a:cubicBezTo>
                  <a:pt x="864" y="410"/>
                  <a:pt x="864" y="410"/>
                  <a:pt x="864" y="410"/>
                </a:cubicBezTo>
                <a:cubicBezTo>
                  <a:pt x="864" y="410"/>
                  <a:pt x="864" y="410"/>
                  <a:pt x="864" y="410"/>
                </a:cubicBezTo>
                <a:cubicBezTo>
                  <a:pt x="864" y="410"/>
                  <a:pt x="864" y="410"/>
                  <a:pt x="864" y="410"/>
                </a:cubicBezTo>
                <a:cubicBezTo>
                  <a:pt x="864" y="410"/>
                  <a:pt x="864" y="410"/>
                  <a:pt x="864" y="410"/>
                </a:cubicBezTo>
                <a:cubicBezTo>
                  <a:pt x="864" y="410"/>
                  <a:pt x="864" y="410"/>
                  <a:pt x="864" y="410"/>
                </a:cubicBezTo>
                <a:cubicBezTo>
                  <a:pt x="864" y="410"/>
                  <a:pt x="864" y="410"/>
                  <a:pt x="864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5" y="410"/>
                </a:cubicBezTo>
                <a:cubicBezTo>
                  <a:pt x="865" y="410"/>
                  <a:pt x="865" y="410"/>
                  <a:pt x="864" y="410"/>
                </a:cubicBezTo>
                <a:cubicBezTo>
                  <a:pt x="864" y="410"/>
                  <a:pt x="864" y="410"/>
                  <a:pt x="864" y="410"/>
                </a:cubicBezTo>
                <a:cubicBezTo>
                  <a:pt x="864" y="410"/>
                  <a:pt x="864" y="410"/>
                  <a:pt x="864" y="410"/>
                </a:cubicBezTo>
                <a:moveTo>
                  <a:pt x="867" y="405"/>
                </a:move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moveTo>
                  <a:pt x="867" y="405"/>
                </a:moveTo>
                <a:cubicBezTo>
                  <a:pt x="867" y="405"/>
                  <a:pt x="867" y="405"/>
                  <a:pt x="868" y="404"/>
                </a:cubicBezTo>
                <a:cubicBezTo>
                  <a:pt x="868" y="404"/>
                  <a:pt x="868" y="404"/>
                  <a:pt x="868" y="404"/>
                </a:cubicBezTo>
                <a:cubicBezTo>
                  <a:pt x="868" y="404"/>
                  <a:pt x="868" y="403"/>
                  <a:pt x="868" y="403"/>
                </a:cubicBezTo>
                <a:cubicBezTo>
                  <a:pt x="868" y="403"/>
                  <a:pt x="868" y="403"/>
                  <a:pt x="868" y="403"/>
                </a:cubicBezTo>
                <a:cubicBezTo>
                  <a:pt x="868" y="403"/>
                  <a:pt x="868" y="403"/>
                  <a:pt x="868" y="403"/>
                </a:cubicBezTo>
                <a:cubicBezTo>
                  <a:pt x="868" y="403"/>
                  <a:pt x="868" y="403"/>
                  <a:pt x="868" y="403"/>
                </a:cubicBezTo>
                <a:cubicBezTo>
                  <a:pt x="868" y="403"/>
                  <a:pt x="868" y="403"/>
                  <a:pt x="868" y="403"/>
                </a:cubicBezTo>
                <a:cubicBezTo>
                  <a:pt x="868" y="403"/>
                  <a:pt x="868" y="403"/>
                  <a:pt x="868" y="402"/>
                </a:cubicBezTo>
                <a:cubicBezTo>
                  <a:pt x="868" y="402"/>
                  <a:pt x="868" y="402"/>
                  <a:pt x="868" y="402"/>
                </a:cubicBezTo>
                <a:cubicBezTo>
                  <a:pt x="868" y="402"/>
                  <a:pt x="868" y="402"/>
                  <a:pt x="868" y="402"/>
                </a:cubicBezTo>
                <a:cubicBezTo>
                  <a:pt x="868" y="402"/>
                  <a:pt x="868" y="402"/>
                  <a:pt x="868" y="402"/>
                </a:cubicBezTo>
                <a:cubicBezTo>
                  <a:pt x="868" y="403"/>
                  <a:pt x="868" y="403"/>
                  <a:pt x="868" y="403"/>
                </a:cubicBezTo>
                <a:cubicBezTo>
                  <a:pt x="868" y="403"/>
                  <a:pt x="868" y="403"/>
                  <a:pt x="868" y="403"/>
                </a:cubicBezTo>
                <a:cubicBezTo>
                  <a:pt x="868" y="403"/>
                  <a:pt x="868" y="403"/>
                  <a:pt x="868" y="403"/>
                </a:cubicBezTo>
                <a:cubicBezTo>
                  <a:pt x="868" y="403"/>
                  <a:pt x="868" y="403"/>
                  <a:pt x="868" y="403"/>
                </a:cubicBezTo>
                <a:cubicBezTo>
                  <a:pt x="868" y="403"/>
                  <a:pt x="868" y="403"/>
                  <a:pt x="868" y="403"/>
                </a:cubicBezTo>
                <a:cubicBezTo>
                  <a:pt x="868" y="403"/>
                  <a:pt x="868" y="404"/>
                  <a:pt x="868" y="404"/>
                </a:cubicBezTo>
                <a:cubicBezTo>
                  <a:pt x="868" y="404"/>
                  <a:pt x="868" y="404"/>
                  <a:pt x="868" y="404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cubicBezTo>
                  <a:pt x="867" y="405"/>
                  <a:pt x="867" y="405"/>
                  <a:pt x="867" y="405"/>
                </a:cubicBezTo>
                <a:moveTo>
                  <a:pt x="864" y="405"/>
                </a:moveTo>
                <a:cubicBezTo>
                  <a:pt x="864" y="393"/>
                  <a:pt x="864" y="393"/>
                  <a:pt x="864" y="393"/>
                </a:cubicBezTo>
                <a:cubicBezTo>
                  <a:pt x="864" y="405"/>
                  <a:pt x="864" y="405"/>
                  <a:pt x="864" y="405"/>
                </a:cubicBezTo>
                <a:cubicBezTo>
                  <a:pt x="864" y="405"/>
                  <a:pt x="864" y="405"/>
                  <a:pt x="864" y="405"/>
                </a:cubicBezTo>
                <a:moveTo>
                  <a:pt x="887" y="391"/>
                </a:moveTo>
                <a:cubicBezTo>
                  <a:pt x="780" y="391"/>
                  <a:pt x="780" y="391"/>
                  <a:pt x="780" y="391"/>
                </a:cubicBezTo>
                <a:cubicBezTo>
                  <a:pt x="780" y="392"/>
                  <a:pt x="780" y="394"/>
                  <a:pt x="780" y="396"/>
                </a:cubicBezTo>
                <a:cubicBezTo>
                  <a:pt x="780" y="402"/>
                  <a:pt x="780" y="402"/>
                  <a:pt x="780" y="402"/>
                </a:cubicBezTo>
                <a:cubicBezTo>
                  <a:pt x="780" y="412"/>
                  <a:pt x="775" y="406"/>
                  <a:pt x="775" y="416"/>
                </a:cubicBezTo>
                <a:cubicBezTo>
                  <a:pt x="775" y="425"/>
                  <a:pt x="775" y="425"/>
                  <a:pt x="775" y="425"/>
                </a:cubicBezTo>
                <a:cubicBezTo>
                  <a:pt x="775" y="436"/>
                  <a:pt x="781" y="444"/>
                  <a:pt x="786" y="450"/>
                </a:cubicBezTo>
                <a:cubicBezTo>
                  <a:pt x="786" y="462"/>
                  <a:pt x="800" y="499"/>
                  <a:pt x="807" y="499"/>
                </a:cubicBezTo>
                <a:cubicBezTo>
                  <a:pt x="824" y="499"/>
                  <a:pt x="824" y="499"/>
                  <a:pt x="824" y="499"/>
                </a:cubicBezTo>
                <a:cubicBezTo>
                  <a:pt x="838" y="499"/>
                  <a:pt x="859" y="478"/>
                  <a:pt x="859" y="462"/>
                </a:cubicBezTo>
                <a:cubicBezTo>
                  <a:pt x="862" y="460"/>
                  <a:pt x="870" y="458"/>
                  <a:pt x="870" y="453"/>
                </a:cubicBezTo>
                <a:cubicBezTo>
                  <a:pt x="870" y="446"/>
                  <a:pt x="869" y="445"/>
                  <a:pt x="867" y="439"/>
                </a:cubicBezTo>
                <a:cubicBezTo>
                  <a:pt x="889" y="421"/>
                  <a:pt x="889" y="421"/>
                  <a:pt x="889" y="421"/>
                </a:cubicBezTo>
                <a:cubicBezTo>
                  <a:pt x="889" y="396"/>
                  <a:pt x="889" y="396"/>
                  <a:pt x="889" y="396"/>
                </a:cubicBezTo>
                <a:cubicBezTo>
                  <a:pt x="887" y="391"/>
                  <a:pt x="887" y="391"/>
                  <a:pt x="887" y="391"/>
                </a:cubicBezTo>
                <a:moveTo>
                  <a:pt x="1212" y="388"/>
                </a:moveTo>
                <a:cubicBezTo>
                  <a:pt x="1214" y="391"/>
                  <a:pt x="1214" y="391"/>
                  <a:pt x="1214" y="391"/>
                </a:cubicBezTo>
                <a:cubicBezTo>
                  <a:pt x="1219" y="391"/>
                  <a:pt x="1219" y="391"/>
                  <a:pt x="1219" y="391"/>
                </a:cubicBezTo>
                <a:cubicBezTo>
                  <a:pt x="1220" y="388"/>
                  <a:pt x="1220" y="388"/>
                  <a:pt x="1220" y="388"/>
                </a:cubicBezTo>
                <a:cubicBezTo>
                  <a:pt x="1212" y="388"/>
                  <a:pt x="1212" y="388"/>
                  <a:pt x="1212" y="388"/>
                </a:cubicBezTo>
                <a:moveTo>
                  <a:pt x="1315" y="388"/>
                </a:moveTo>
                <a:cubicBezTo>
                  <a:pt x="1316" y="389"/>
                  <a:pt x="1317" y="390"/>
                  <a:pt x="1317" y="391"/>
                </a:cubicBezTo>
                <a:cubicBezTo>
                  <a:pt x="1320" y="391"/>
                  <a:pt x="1320" y="391"/>
                  <a:pt x="1320" y="391"/>
                </a:cubicBezTo>
                <a:cubicBezTo>
                  <a:pt x="1315" y="388"/>
                  <a:pt x="1315" y="388"/>
                  <a:pt x="1315" y="388"/>
                </a:cubicBezTo>
                <a:moveTo>
                  <a:pt x="1345" y="371"/>
                </a:moveTo>
                <a:cubicBezTo>
                  <a:pt x="1327" y="377"/>
                  <a:pt x="1327" y="377"/>
                  <a:pt x="1327" y="377"/>
                </a:cubicBezTo>
                <a:cubicBezTo>
                  <a:pt x="1329" y="381"/>
                  <a:pt x="1327" y="382"/>
                  <a:pt x="1334" y="382"/>
                </a:cubicBezTo>
                <a:cubicBezTo>
                  <a:pt x="1339" y="382"/>
                  <a:pt x="1343" y="374"/>
                  <a:pt x="1345" y="371"/>
                </a:cubicBezTo>
                <a:moveTo>
                  <a:pt x="1188" y="368"/>
                </a:moveTo>
                <a:cubicBezTo>
                  <a:pt x="1190" y="371"/>
                  <a:pt x="1190" y="371"/>
                  <a:pt x="1190" y="371"/>
                </a:cubicBezTo>
                <a:cubicBezTo>
                  <a:pt x="1188" y="368"/>
                  <a:pt x="1188" y="368"/>
                  <a:pt x="1188" y="368"/>
                </a:cubicBezTo>
                <a:moveTo>
                  <a:pt x="1237" y="365"/>
                </a:moveTo>
                <a:cubicBezTo>
                  <a:pt x="1237" y="371"/>
                  <a:pt x="1237" y="371"/>
                  <a:pt x="1237" y="371"/>
                </a:cubicBezTo>
                <a:cubicBezTo>
                  <a:pt x="1237" y="365"/>
                  <a:pt x="1237" y="365"/>
                  <a:pt x="1237" y="365"/>
                </a:cubicBezTo>
                <a:moveTo>
                  <a:pt x="1256" y="365"/>
                </a:moveTo>
                <a:cubicBezTo>
                  <a:pt x="1245" y="365"/>
                  <a:pt x="1245" y="365"/>
                  <a:pt x="1245" y="365"/>
                </a:cubicBezTo>
                <a:cubicBezTo>
                  <a:pt x="1248" y="370"/>
                  <a:pt x="1247" y="371"/>
                  <a:pt x="1248" y="371"/>
                </a:cubicBezTo>
                <a:cubicBezTo>
                  <a:pt x="1248" y="371"/>
                  <a:pt x="1248" y="371"/>
                  <a:pt x="1249" y="371"/>
                </a:cubicBezTo>
                <a:cubicBezTo>
                  <a:pt x="1250" y="371"/>
                  <a:pt x="1250" y="370"/>
                  <a:pt x="1252" y="370"/>
                </a:cubicBezTo>
                <a:cubicBezTo>
                  <a:pt x="1253" y="370"/>
                  <a:pt x="1254" y="371"/>
                  <a:pt x="1256" y="371"/>
                </a:cubicBezTo>
                <a:cubicBezTo>
                  <a:pt x="1256" y="365"/>
                  <a:pt x="1256" y="365"/>
                  <a:pt x="1256" y="365"/>
                </a:cubicBezTo>
                <a:moveTo>
                  <a:pt x="1207" y="359"/>
                </a:moveTo>
                <a:cubicBezTo>
                  <a:pt x="1207" y="359"/>
                  <a:pt x="1207" y="359"/>
                  <a:pt x="1207" y="359"/>
                </a:cubicBezTo>
                <a:moveTo>
                  <a:pt x="1212" y="356"/>
                </a:moveTo>
                <a:cubicBezTo>
                  <a:pt x="1209" y="356"/>
                  <a:pt x="1209" y="356"/>
                  <a:pt x="1209" y="356"/>
                </a:cubicBezTo>
                <a:cubicBezTo>
                  <a:pt x="1207" y="359"/>
                  <a:pt x="1207" y="359"/>
                  <a:pt x="1207" y="359"/>
                </a:cubicBezTo>
                <a:cubicBezTo>
                  <a:pt x="1209" y="356"/>
                  <a:pt x="1209" y="356"/>
                  <a:pt x="1209" y="356"/>
                </a:cubicBezTo>
                <a:cubicBezTo>
                  <a:pt x="1207" y="359"/>
                  <a:pt x="1207" y="359"/>
                  <a:pt x="1207" y="359"/>
                </a:cubicBezTo>
                <a:cubicBezTo>
                  <a:pt x="1209" y="374"/>
                  <a:pt x="1209" y="374"/>
                  <a:pt x="1209" y="374"/>
                </a:cubicBezTo>
                <a:cubicBezTo>
                  <a:pt x="1212" y="376"/>
                  <a:pt x="1212" y="376"/>
                  <a:pt x="1212" y="376"/>
                </a:cubicBezTo>
                <a:cubicBezTo>
                  <a:pt x="1213" y="364"/>
                  <a:pt x="1213" y="364"/>
                  <a:pt x="1213" y="364"/>
                </a:cubicBezTo>
                <a:cubicBezTo>
                  <a:pt x="1220" y="374"/>
                  <a:pt x="1220" y="374"/>
                  <a:pt x="1220" y="374"/>
                </a:cubicBezTo>
                <a:cubicBezTo>
                  <a:pt x="1220" y="368"/>
                  <a:pt x="1220" y="368"/>
                  <a:pt x="1220" y="368"/>
                </a:cubicBezTo>
                <a:cubicBezTo>
                  <a:pt x="1220" y="365"/>
                  <a:pt x="1220" y="365"/>
                  <a:pt x="1220" y="365"/>
                </a:cubicBezTo>
                <a:cubicBezTo>
                  <a:pt x="1218" y="362"/>
                  <a:pt x="1215" y="359"/>
                  <a:pt x="1212" y="356"/>
                </a:cubicBezTo>
                <a:moveTo>
                  <a:pt x="1290" y="388"/>
                </a:moveTo>
                <a:cubicBezTo>
                  <a:pt x="1290" y="388"/>
                  <a:pt x="1290" y="388"/>
                  <a:pt x="1290" y="388"/>
                </a:cubicBezTo>
                <a:cubicBezTo>
                  <a:pt x="1290" y="388"/>
                  <a:pt x="1290" y="388"/>
                  <a:pt x="1290" y="388"/>
                </a:cubicBezTo>
                <a:cubicBezTo>
                  <a:pt x="1290" y="388"/>
                  <a:pt x="1290" y="388"/>
                  <a:pt x="1290" y="388"/>
                </a:cubicBezTo>
                <a:moveTo>
                  <a:pt x="1290" y="388"/>
                </a:moveTo>
                <a:cubicBezTo>
                  <a:pt x="1289" y="388"/>
                  <a:pt x="1289" y="388"/>
                  <a:pt x="1289" y="388"/>
                </a:cubicBezTo>
                <a:cubicBezTo>
                  <a:pt x="1289" y="388"/>
                  <a:pt x="1289" y="388"/>
                  <a:pt x="1290" y="388"/>
                </a:cubicBezTo>
                <a:moveTo>
                  <a:pt x="1292" y="388"/>
                </a:moveTo>
                <a:cubicBezTo>
                  <a:pt x="1292" y="388"/>
                  <a:pt x="1292" y="388"/>
                  <a:pt x="1292" y="388"/>
                </a:cubicBezTo>
                <a:cubicBezTo>
                  <a:pt x="1292" y="388"/>
                  <a:pt x="1292" y="388"/>
                  <a:pt x="1292" y="388"/>
                </a:cubicBezTo>
                <a:moveTo>
                  <a:pt x="1288" y="388"/>
                </a:moveTo>
                <a:cubicBezTo>
                  <a:pt x="1288" y="388"/>
                  <a:pt x="1287" y="388"/>
                  <a:pt x="1286" y="388"/>
                </a:cubicBezTo>
                <a:cubicBezTo>
                  <a:pt x="1287" y="388"/>
                  <a:pt x="1288" y="388"/>
                  <a:pt x="1288" y="388"/>
                </a:cubicBezTo>
                <a:moveTo>
                  <a:pt x="1286" y="388"/>
                </a:moveTo>
                <a:cubicBezTo>
                  <a:pt x="1286" y="388"/>
                  <a:pt x="1286" y="388"/>
                  <a:pt x="1286" y="388"/>
                </a:cubicBezTo>
                <a:cubicBezTo>
                  <a:pt x="1286" y="388"/>
                  <a:pt x="1286" y="388"/>
                  <a:pt x="1286" y="388"/>
                </a:cubicBezTo>
                <a:moveTo>
                  <a:pt x="1295" y="391"/>
                </a:moveTo>
                <a:cubicBezTo>
                  <a:pt x="1293" y="388"/>
                  <a:pt x="1294" y="388"/>
                  <a:pt x="1293" y="388"/>
                </a:cubicBezTo>
                <a:cubicBezTo>
                  <a:pt x="1294" y="388"/>
                  <a:pt x="1293" y="388"/>
                  <a:pt x="1295" y="391"/>
                </a:cubicBezTo>
                <a:moveTo>
                  <a:pt x="1292" y="388"/>
                </a:moveTo>
                <a:cubicBezTo>
                  <a:pt x="1292" y="388"/>
                  <a:pt x="1292" y="388"/>
                  <a:pt x="1292" y="388"/>
                </a:cubicBezTo>
                <a:cubicBezTo>
                  <a:pt x="1293" y="388"/>
                  <a:pt x="1293" y="388"/>
                  <a:pt x="1293" y="388"/>
                </a:cubicBezTo>
                <a:cubicBezTo>
                  <a:pt x="1293" y="388"/>
                  <a:pt x="1293" y="388"/>
                  <a:pt x="1293" y="388"/>
                </a:cubicBezTo>
                <a:cubicBezTo>
                  <a:pt x="1293" y="388"/>
                  <a:pt x="1293" y="388"/>
                  <a:pt x="1292" y="388"/>
                </a:cubicBezTo>
                <a:cubicBezTo>
                  <a:pt x="1292" y="388"/>
                  <a:pt x="1292" y="388"/>
                  <a:pt x="1292" y="388"/>
                </a:cubicBezTo>
                <a:moveTo>
                  <a:pt x="1267" y="356"/>
                </a:moveTo>
                <a:cubicBezTo>
                  <a:pt x="1258" y="356"/>
                  <a:pt x="1258" y="356"/>
                  <a:pt x="1258" y="356"/>
                </a:cubicBezTo>
                <a:cubicBezTo>
                  <a:pt x="1261" y="362"/>
                  <a:pt x="1261" y="362"/>
                  <a:pt x="1261" y="362"/>
                </a:cubicBezTo>
                <a:cubicBezTo>
                  <a:pt x="1267" y="362"/>
                  <a:pt x="1267" y="362"/>
                  <a:pt x="1267" y="362"/>
                </a:cubicBezTo>
                <a:cubicBezTo>
                  <a:pt x="1261" y="362"/>
                  <a:pt x="1261" y="362"/>
                  <a:pt x="1261" y="362"/>
                </a:cubicBezTo>
                <a:cubicBezTo>
                  <a:pt x="1261" y="371"/>
                  <a:pt x="1261" y="371"/>
                  <a:pt x="1261" y="371"/>
                </a:cubicBezTo>
                <a:cubicBezTo>
                  <a:pt x="1269" y="371"/>
                  <a:pt x="1269" y="371"/>
                  <a:pt x="1269" y="371"/>
                </a:cubicBezTo>
                <a:cubicBezTo>
                  <a:pt x="1277" y="374"/>
                  <a:pt x="1277" y="374"/>
                  <a:pt x="1277" y="374"/>
                </a:cubicBezTo>
                <a:cubicBezTo>
                  <a:pt x="1282" y="374"/>
                  <a:pt x="1282" y="374"/>
                  <a:pt x="1282" y="374"/>
                </a:cubicBezTo>
                <a:cubicBezTo>
                  <a:pt x="1289" y="379"/>
                  <a:pt x="1289" y="379"/>
                  <a:pt x="1289" y="379"/>
                </a:cubicBezTo>
                <a:cubicBezTo>
                  <a:pt x="1282" y="374"/>
                  <a:pt x="1282" y="374"/>
                  <a:pt x="1282" y="374"/>
                </a:cubicBezTo>
                <a:cubicBezTo>
                  <a:pt x="1277" y="374"/>
                  <a:pt x="1277" y="374"/>
                  <a:pt x="1277" y="374"/>
                </a:cubicBezTo>
                <a:cubicBezTo>
                  <a:pt x="1285" y="379"/>
                  <a:pt x="1285" y="379"/>
                  <a:pt x="1285" y="379"/>
                </a:cubicBezTo>
                <a:cubicBezTo>
                  <a:pt x="1282" y="390"/>
                  <a:pt x="1282" y="390"/>
                  <a:pt x="1282" y="390"/>
                </a:cubicBezTo>
                <a:cubicBezTo>
                  <a:pt x="1283" y="391"/>
                  <a:pt x="1283" y="391"/>
                  <a:pt x="1283" y="391"/>
                </a:cubicBezTo>
                <a:cubicBezTo>
                  <a:pt x="1295" y="391"/>
                  <a:pt x="1295" y="391"/>
                  <a:pt x="1295" y="391"/>
                </a:cubicBezTo>
                <a:cubicBezTo>
                  <a:pt x="1295" y="391"/>
                  <a:pt x="1295" y="391"/>
                  <a:pt x="1295" y="391"/>
                </a:cubicBezTo>
                <a:cubicBezTo>
                  <a:pt x="1295" y="391"/>
                  <a:pt x="1295" y="391"/>
                  <a:pt x="1295" y="391"/>
                </a:cubicBezTo>
                <a:cubicBezTo>
                  <a:pt x="1306" y="391"/>
                  <a:pt x="1306" y="391"/>
                  <a:pt x="1306" y="391"/>
                </a:cubicBezTo>
                <a:cubicBezTo>
                  <a:pt x="1309" y="384"/>
                  <a:pt x="1309" y="384"/>
                  <a:pt x="1309" y="384"/>
                </a:cubicBezTo>
                <a:cubicBezTo>
                  <a:pt x="1315" y="388"/>
                  <a:pt x="1315" y="388"/>
                  <a:pt x="1315" y="388"/>
                </a:cubicBezTo>
                <a:cubicBezTo>
                  <a:pt x="1320" y="391"/>
                  <a:pt x="1320" y="391"/>
                  <a:pt x="1320" y="391"/>
                </a:cubicBezTo>
                <a:cubicBezTo>
                  <a:pt x="1326" y="391"/>
                  <a:pt x="1326" y="391"/>
                  <a:pt x="1326" y="391"/>
                </a:cubicBezTo>
                <a:cubicBezTo>
                  <a:pt x="1321" y="385"/>
                  <a:pt x="1321" y="385"/>
                  <a:pt x="1321" y="385"/>
                </a:cubicBezTo>
                <a:cubicBezTo>
                  <a:pt x="1324" y="379"/>
                  <a:pt x="1324" y="379"/>
                  <a:pt x="1324" y="379"/>
                </a:cubicBezTo>
                <a:cubicBezTo>
                  <a:pt x="1283" y="359"/>
                  <a:pt x="1283" y="359"/>
                  <a:pt x="1283" y="359"/>
                </a:cubicBezTo>
                <a:cubicBezTo>
                  <a:pt x="1272" y="368"/>
                  <a:pt x="1272" y="368"/>
                  <a:pt x="1272" y="368"/>
                </a:cubicBezTo>
                <a:cubicBezTo>
                  <a:pt x="1264" y="364"/>
                  <a:pt x="1264" y="364"/>
                  <a:pt x="1264" y="364"/>
                </a:cubicBezTo>
                <a:cubicBezTo>
                  <a:pt x="1272" y="368"/>
                  <a:pt x="1272" y="368"/>
                  <a:pt x="1272" y="368"/>
                </a:cubicBezTo>
                <a:cubicBezTo>
                  <a:pt x="1267" y="356"/>
                  <a:pt x="1267" y="356"/>
                  <a:pt x="1267" y="356"/>
                </a:cubicBezTo>
                <a:moveTo>
                  <a:pt x="1231" y="348"/>
                </a:moveTo>
                <a:cubicBezTo>
                  <a:pt x="1218" y="348"/>
                  <a:pt x="1218" y="348"/>
                  <a:pt x="1218" y="348"/>
                </a:cubicBezTo>
                <a:cubicBezTo>
                  <a:pt x="1210" y="348"/>
                  <a:pt x="1211" y="350"/>
                  <a:pt x="1209" y="356"/>
                </a:cubicBezTo>
                <a:cubicBezTo>
                  <a:pt x="1212" y="356"/>
                  <a:pt x="1212" y="356"/>
                  <a:pt x="1212" y="356"/>
                </a:cubicBezTo>
                <a:cubicBezTo>
                  <a:pt x="1215" y="359"/>
                  <a:pt x="1218" y="362"/>
                  <a:pt x="1220" y="365"/>
                </a:cubicBezTo>
                <a:cubicBezTo>
                  <a:pt x="1223" y="356"/>
                  <a:pt x="1223" y="356"/>
                  <a:pt x="1223" y="356"/>
                </a:cubicBezTo>
                <a:cubicBezTo>
                  <a:pt x="1212" y="356"/>
                  <a:pt x="1212" y="356"/>
                  <a:pt x="1212" y="356"/>
                </a:cubicBezTo>
                <a:cubicBezTo>
                  <a:pt x="1223" y="353"/>
                  <a:pt x="1223" y="353"/>
                  <a:pt x="1223" y="353"/>
                </a:cubicBezTo>
                <a:cubicBezTo>
                  <a:pt x="1231" y="353"/>
                  <a:pt x="1228" y="353"/>
                  <a:pt x="1231" y="348"/>
                </a:cubicBezTo>
                <a:moveTo>
                  <a:pt x="1204" y="334"/>
                </a:moveTo>
                <a:cubicBezTo>
                  <a:pt x="1201" y="336"/>
                  <a:pt x="1201" y="336"/>
                  <a:pt x="1201" y="336"/>
                </a:cubicBezTo>
                <a:cubicBezTo>
                  <a:pt x="1204" y="334"/>
                  <a:pt x="1204" y="334"/>
                  <a:pt x="1204" y="334"/>
                </a:cubicBezTo>
                <a:moveTo>
                  <a:pt x="1113" y="329"/>
                </a:moveTo>
                <a:cubicBezTo>
                  <a:pt x="1133" y="362"/>
                  <a:pt x="1133" y="362"/>
                  <a:pt x="1133" y="362"/>
                </a:cubicBezTo>
                <a:cubicBezTo>
                  <a:pt x="1152" y="376"/>
                  <a:pt x="1152" y="376"/>
                  <a:pt x="1152" y="376"/>
                </a:cubicBezTo>
                <a:cubicBezTo>
                  <a:pt x="1152" y="376"/>
                  <a:pt x="1152" y="376"/>
                  <a:pt x="1152" y="376"/>
                </a:cubicBezTo>
                <a:cubicBezTo>
                  <a:pt x="1133" y="362"/>
                  <a:pt x="1133" y="362"/>
                  <a:pt x="1133" y="362"/>
                </a:cubicBezTo>
                <a:cubicBezTo>
                  <a:pt x="1155" y="382"/>
                  <a:pt x="1155" y="382"/>
                  <a:pt x="1155" y="382"/>
                </a:cubicBezTo>
                <a:cubicBezTo>
                  <a:pt x="1158" y="385"/>
                  <a:pt x="1158" y="385"/>
                  <a:pt x="1158" y="385"/>
                </a:cubicBezTo>
                <a:cubicBezTo>
                  <a:pt x="1183" y="388"/>
                  <a:pt x="1183" y="388"/>
                  <a:pt x="1183" y="388"/>
                </a:cubicBezTo>
                <a:cubicBezTo>
                  <a:pt x="1158" y="385"/>
                  <a:pt x="1158" y="385"/>
                  <a:pt x="1158" y="385"/>
                </a:cubicBezTo>
                <a:cubicBezTo>
                  <a:pt x="1182" y="391"/>
                  <a:pt x="1182" y="391"/>
                  <a:pt x="1182" y="391"/>
                </a:cubicBezTo>
                <a:cubicBezTo>
                  <a:pt x="1188" y="391"/>
                  <a:pt x="1188" y="391"/>
                  <a:pt x="1188" y="391"/>
                </a:cubicBezTo>
                <a:cubicBezTo>
                  <a:pt x="1188" y="391"/>
                  <a:pt x="1188" y="391"/>
                  <a:pt x="1188" y="391"/>
                </a:cubicBezTo>
                <a:cubicBezTo>
                  <a:pt x="1188" y="391"/>
                  <a:pt x="1188" y="391"/>
                  <a:pt x="1189" y="391"/>
                </a:cubicBezTo>
                <a:cubicBezTo>
                  <a:pt x="1204" y="391"/>
                  <a:pt x="1204" y="391"/>
                  <a:pt x="1204" y="391"/>
                </a:cubicBezTo>
                <a:cubicBezTo>
                  <a:pt x="1204" y="388"/>
                  <a:pt x="1204" y="388"/>
                  <a:pt x="1204" y="388"/>
                </a:cubicBezTo>
                <a:cubicBezTo>
                  <a:pt x="1180" y="382"/>
                  <a:pt x="1180" y="382"/>
                  <a:pt x="1180" y="382"/>
                </a:cubicBezTo>
                <a:cubicBezTo>
                  <a:pt x="1155" y="379"/>
                  <a:pt x="1155" y="379"/>
                  <a:pt x="1155" y="379"/>
                </a:cubicBezTo>
                <a:cubicBezTo>
                  <a:pt x="1155" y="362"/>
                  <a:pt x="1155" y="362"/>
                  <a:pt x="1155" y="362"/>
                </a:cubicBezTo>
                <a:cubicBezTo>
                  <a:pt x="1144" y="356"/>
                  <a:pt x="1144" y="356"/>
                  <a:pt x="1144" y="356"/>
                </a:cubicBezTo>
                <a:cubicBezTo>
                  <a:pt x="1144" y="356"/>
                  <a:pt x="1144" y="356"/>
                  <a:pt x="1144" y="356"/>
                </a:cubicBezTo>
                <a:cubicBezTo>
                  <a:pt x="1144" y="354"/>
                  <a:pt x="1144" y="354"/>
                  <a:pt x="1144" y="354"/>
                </a:cubicBezTo>
                <a:cubicBezTo>
                  <a:pt x="1142" y="351"/>
                  <a:pt x="1142" y="351"/>
                  <a:pt x="1142" y="351"/>
                </a:cubicBezTo>
                <a:cubicBezTo>
                  <a:pt x="1138" y="348"/>
                  <a:pt x="1138" y="348"/>
                  <a:pt x="1138" y="348"/>
                </a:cubicBezTo>
                <a:cubicBezTo>
                  <a:pt x="1136" y="345"/>
                  <a:pt x="1136" y="345"/>
                  <a:pt x="1136" y="345"/>
                </a:cubicBezTo>
                <a:cubicBezTo>
                  <a:pt x="1113" y="329"/>
                  <a:pt x="1113" y="329"/>
                  <a:pt x="1113" y="329"/>
                </a:cubicBezTo>
                <a:moveTo>
                  <a:pt x="1201" y="328"/>
                </a:moveTo>
                <a:cubicBezTo>
                  <a:pt x="1196" y="328"/>
                  <a:pt x="1196" y="328"/>
                  <a:pt x="1196" y="328"/>
                </a:cubicBezTo>
                <a:cubicBezTo>
                  <a:pt x="1171" y="348"/>
                  <a:pt x="1171" y="348"/>
                  <a:pt x="1171" y="348"/>
                </a:cubicBezTo>
                <a:cubicBezTo>
                  <a:pt x="1171" y="348"/>
                  <a:pt x="1171" y="348"/>
                  <a:pt x="1171" y="348"/>
                </a:cubicBezTo>
                <a:cubicBezTo>
                  <a:pt x="1166" y="345"/>
                  <a:pt x="1166" y="345"/>
                  <a:pt x="1166" y="345"/>
                </a:cubicBezTo>
                <a:cubicBezTo>
                  <a:pt x="1166" y="356"/>
                  <a:pt x="1166" y="356"/>
                  <a:pt x="1166" y="356"/>
                </a:cubicBezTo>
                <a:cubicBezTo>
                  <a:pt x="1171" y="359"/>
                  <a:pt x="1171" y="359"/>
                  <a:pt x="1171" y="359"/>
                </a:cubicBezTo>
                <a:cubicBezTo>
                  <a:pt x="1171" y="358"/>
                  <a:pt x="1168" y="354"/>
                  <a:pt x="1168" y="351"/>
                </a:cubicBezTo>
                <a:cubicBezTo>
                  <a:pt x="1168" y="351"/>
                  <a:pt x="1168" y="351"/>
                  <a:pt x="1168" y="351"/>
                </a:cubicBezTo>
                <a:cubicBezTo>
                  <a:pt x="1168" y="354"/>
                  <a:pt x="1171" y="358"/>
                  <a:pt x="1171" y="359"/>
                </a:cubicBezTo>
                <a:cubicBezTo>
                  <a:pt x="1188" y="368"/>
                  <a:pt x="1188" y="368"/>
                  <a:pt x="1188" y="368"/>
                </a:cubicBezTo>
                <a:cubicBezTo>
                  <a:pt x="1190" y="371"/>
                  <a:pt x="1190" y="371"/>
                  <a:pt x="1190" y="371"/>
                </a:cubicBezTo>
                <a:cubicBezTo>
                  <a:pt x="1204" y="345"/>
                  <a:pt x="1204" y="345"/>
                  <a:pt x="1204" y="345"/>
                </a:cubicBezTo>
                <a:cubicBezTo>
                  <a:pt x="1201" y="342"/>
                  <a:pt x="1201" y="342"/>
                  <a:pt x="1201" y="342"/>
                </a:cubicBezTo>
                <a:cubicBezTo>
                  <a:pt x="1201" y="336"/>
                  <a:pt x="1201" y="336"/>
                  <a:pt x="1201" y="336"/>
                </a:cubicBezTo>
                <a:cubicBezTo>
                  <a:pt x="1204" y="334"/>
                  <a:pt x="1204" y="334"/>
                  <a:pt x="1204" y="334"/>
                </a:cubicBezTo>
                <a:cubicBezTo>
                  <a:pt x="1201" y="328"/>
                  <a:pt x="1201" y="328"/>
                  <a:pt x="1201" y="328"/>
                </a:cubicBezTo>
                <a:moveTo>
                  <a:pt x="1201" y="328"/>
                </a:moveTo>
                <a:cubicBezTo>
                  <a:pt x="1196" y="328"/>
                  <a:pt x="1196" y="328"/>
                  <a:pt x="1196" y="328"/>
                </a:cubicBezTo>
                <a:cubicBezTo>
                  <a:pt x="1201" y="328"/>
                  <a:pt x="1201" y="328"/>
                  <a:pt x="1201" y="328"/>
                </a:cubicBezTo>
                <a:moveTo>
                  <a:pt x="1207" y="328"/>
                </a:moveTo>
                <a:cubicBezTo>
                  <a:pt x="1201" y="328"/>
                  <a:pt x="1201" y="328"/>
                  <a:pt x="1201" y="328"/>
                </a:cubicBezTo>
                <a:cubicBezTo>
                  <a:pt x="1204" y="334"/>
                  <a:pt x="1204" y="334"/>
                  <a:pt x="1204" y="334"/>
                </a:cubicBezTo>
                <a:cubicBezTo>
                  <a:pt x="1207" y="328"/>
                  <a:pt x="1207" y="328"/>
                  <a:pt x="1207" y="328"/>
                </a:cubicBezTo>
                <a:moveTo>
                  <a:pt x="1131" y="322"/>
                </a:moveTo>
                <a:cubicBezTo>
                  <a:pt x="1128" y="322"/>
                  <a:pt x="1128" y="322"/>
                  <a:pt x="1128" y="322"/>
                </a:cubicBezTo>
                <a:cubicBezTo>
                  <a:pt x="1133" y="334"/>
                  <a:pt x="1133" y="334"/>
                  <a:pt x="1133" y="334"/>
                </a:cubicBezTo>
                <a:cubicBezTo>
                  <a:pt x="1133" y="336"/>
                  <a:pt x="1133" y="336"/>
                  <a:pt x="1133" y="336"/>
                </a:cubicBezTo>
                <a:cubicBezTo>
                  <a:pt x="1142" y="346"/>
                  <a:pt x="1142" y="346"/>
                  <a:pt x="1142" y="346"/>
                </a:cubicBezTo>
                <a:cubicBezTo>
                  <a:pt x="1143" y="342"/>
                  <a:pt x="1143" y="342"/>
                  <a:pt x="1143" y="342"/>
                </a:cubicBezTo>
                <a:cubicBezTo>
                  <a:pt x="1142" y="346"/>
                  <a:pt x="1142" y="346"/>
                  <a:pt x="1142" y="346"/>
                </a:cubicBezTo>
                <a:cubicBezTo>
                  <a:pt x="1133" y="336"/>
                  <a:pt x="1133" y="336"/>
                  <a:pt x="1133" y="336"/>
                </a:cubicBezTo>
                <a:cubicBezTo>
                  <a:pt x="1136" y="345"/>
                  <a:pt x="1136" y="345"/>
                  <a:pt x="1136" y="345"/>
                </a:cubicBezTo>
                <a:cubicBezTo>
                  <a:pt x="1138" y="348"/>
                  <a:pt x="1138" y="348"/>
                  <a:pt x="1138" y="348"/>
                </a:cubicBezTo>
                <a:cubicBezTo>
                  <a:pt x="1142" y="351"/>
                  <a:pt x="1142" y="351"/>
                  <a:pt x="1142" y="351"/>
                </a:cubicBezTo>
                <a:cubicBezTo>
                  <a:pt x="1144" y="354"/>
                  <a:pt x="1144" y="354"/>
                  <a:pt x="1144" y="354"/>
                </a:cubicBezTo>
                <a:cubicBezTo>
                  <a:pt x="1142" y="351"/>
                  <a:pt x="1142" y="351"/>
                  <a:pt x="1142" y="351"/>
                </a:cubicBezTo>
                <a:cubicBezTo>
                  <a:pt x="1138" y="347"/>
                  <a:pt x="1138" y="347"/>
                  <a:pt x="1138" y="347"/>
                </a:cubicBezTo>
                <a:cubicBezTo>
                  <a:pt x="1141" y="346"/>
                  <a:pt x="1141" y="346"/>
                  <a:pt x="1141" y="346"/>
                </a:cubicBezTo>
                <a:cubicBezTo>
                  <a:pt x="1147" y="348"/>
                  <a:pt x="1147" y="348"/>
                  <a:pt x="1147" y="348"/>
                </a:cubicBezTo>
                <a:cubicBezTo>
                  <a:pt x="1144" y="331"/>
                  <a:pt x="1144" y="331"/>
                  <a:pt x="1144" y="331"/>
                </a:cubicBezTo>
                <a:cubicBezTo>
                  <a:pt x="1136" y="325"/>
                  <a:pt x="1136" y="325"/>
                  <a:pt x="1136" y="325"/>
                </a:cubicBezTo>
                <a:cubicBezTo>
                  <a:pt x="1133" y="325"/>
                  <a:pt x="1133" y="325"/>
                  <a:pt x="1133" y="325"/>
                </a:cubicBezTo>
                <a:cubicBezTo>
                  <a:pt x="1131" y="322"/>
                  <a:pt x="1131" y="322"/>
                  <a:pt x="1131" y="322"/>
                </a:cubicBezTo>
                <a:moveTo>
                  <a:pt x="1125" y="319"/>
                </a:moveTo>
                <a:cubicBezTo>
                  <a:pt x="1128" y="322"/>
                  <a:pt x="1128" y="322"/>
                  <a:pt x="1128" y="322"/>
                </a:cubicBezTo>
                <a:cubicBezTo>
                  <a:pt x="1125" y="319"/>
                  <a:pt x="1125" y="319"/>
                  <a:pt x="1125" y="319"/>
                </a:cubicBezTo>
                <a:moveTo>
                  <a:pt x="1055" y="314"/>
                </a:moveTo>
                <a:cubicBezTo>
                  <a:pt x="1049" y="314"/>
                  <a:pt x="1049" y="314"/>
                  <a:pt x="1049" y="314"/>
                </a:cubicBezTo>
                <a:cubicBezTo>
                  <a:pt x="1049" y="325"/>
                  <a:pt x="1049" y="325"/>
                  <a:pt x="1049" y="325"/>
                </a:cubicBezTo>
                <a:cubicBezTo>
                  <a:pt x="1055" y="325"/>
                  <a:pt x="1055" y="325"/>
                  <a:pt x="1055" y="325"/>
                </a:cubicBezTo>
                <a:cubicBezTo>
                  <a:pt x="1049" y="325"/>
                  <a:pt x="1049" y="325"/>
                  <a:pt x="1049" y="325"/>
                </a:cubicBezTo>
                <a:cubicBezTo>
                  <a:pt x="1058" y="328"/>
                  <a:pt x="1058" y="328"/>
                  <a:pt x="1058" y="328"/>
                </a:cubicBezTo>
                <a:cubicBezTo>
                  <a:pt x="1055" y="319"/>
                  <a:pt x="1055" y="319"/>
                  <a:pt x="1055" y="319"/>
                </a:cubicBezTo>
                <a:cubicBezTo>
                  <a:pt x="1055" y="314"/>
                  <a:pt x="1055" y="314"/>
                  <a:pt x="1055" y="314"/>
                </a:cubicBezTo>
                <a:moveTo>
                  <a:pt x="1128" y="314"/>
                </a:moveTo>
                <a:cubicBezTo>
                  <a:pt x="1128" y="314"/>
                  <a:pt x="1128" y="314"/>
                  <a:pt x="1128" y="314"/>
                </a:cubicBezTo>
                <a:cubicBezTo>
                  <a:pt x="1125" y="319"/>
                  <a:pt x="1125" y="319"/>
                  <a:pt x="1125" y="319"/>
                </a:cubicBezTo>
                <a:cubicBezTo>
                  <a:pt x="1128" y="322"/>
                  <a:pt x="1128" y="322"/>
                  <a:pt x="1128" y="322"/>
                </a:cubicBezTo>
                <a:cubicBezTo>
                  <a:pt x="1131" y="322"/>
                  <a:pt x="1131" y="322"/>
                  <a:pt x="1131" y="322"/>
                </a:cubicBezTo>
                <a:cubicBezTo>
                  <a:pt x="1131" y="317"/>
                  <a:pt x="1131" y="317"/>
                  <a:pt x="1131" y="317"/>
                </a:cubicBezTo>
                <a:cubicBezTo>
                  <a:pt x="1128" y="314"/>
                  <a:pt x="1128" y="314"/>
                  <a:pt x="1128" y="314"/>
                </a:cubicBezTo>
                <a:moveTo>
                  <a:pt x="1237" y="314"/>
                </a:moveTo>
                <a:cubicBezTo>
                  <a:pt x="1231" y="317"/>
                  <a:pt x="1231" y="317"/>
                  <a:pt x="1231" y="317"/>
                </a:cubicBezTo>
                <a:cubicBezTo>
                  <a:pt x="1237" y="317"/>
                  <a:pt x="1237" y="317"/>
                  <a:pt x="1237" y="317"/>
                </a:cubicBezTo>
                <a:cubicBezTo>
                  <a:pt x="1237" y="314"/>
                  <a:pt x="1237" y="314"/>
                  <a:pt x="1237" y="314"/>
                </a:cubicBezTo>
                <a:moveTo>
                  <a:pt x="481" y="308"/>
                </a:moveTo>
                <a:cubicBezTo>
                  <a:pt x="481" y="308"/>
                  <a:pt x="481" y="308"/>
                  <a:pt x="481" y="308"/>
                </a:cubicBezTo>
                <a:moveTo>
                  <a:pt x="1234" y="299"/>
                </a:moveTo>
                <a:cubicBezTo>
                  <a:pt x="1228" y="299"/>
                  <a:pt x="1228" y="299"/>
                  <a:pt x="1228" y="299"/>
                </a:cubicBezTo>
                <a:cubicBezTo>
                  <a:pt x="1228" y="309"/>
                  <a:pt x="1228" y="309"/>
                  <a:pt x="1228" y="309"/>
                </a:cubicBezTo>
                <a:cubicBezTo>
                  <a:pt x="1223" y="302"/>
                  <a:pt x="1223" y="302"/>
                  <a:pt x="1223" y="302"/>
                </a:cubicBezTo>
                <a:cubicBezTo>
                  <a:pt x="1220" y="302"/>
                  <a:pt x="1220" y="302"/>
                  <a:pt x="1220" y="302"/>
                </a:cubicBezTo>
                <a:cubicBezTo>
                  <a:pt x="1218" y="305"/>
                  <a:pt x="1218" y="305"/>
                  <a:pt x="1218" y="305"/>
                </a:cubicBezTo>
                <a:cubicBezTo>
                  <a:pt x="1221" y="314"/>
                  <a:pt x="1221" y="314"/>
                  <a:pt x="1221" y="314"/>
                </a:cubicBezTo>
                <a:cubicBezTo>
                  <a:pt x="1218" y="325"/>
                  <a:pt x="1218" y="325"/>
                  <a:pt x="1218" y="325"/>
                </a:cubicBezTo>
                <a:cubicBezTo>
                  <a:pt x="1225" y="322"/>
                  <a:pt x="1225" y="322"/>
                  <a:pt x="1225" y="322"/>
                </a:cubicBezTo>
                <a:cubicBezTo>
                  <a:pt x="1228" y="328"/>
                  <a:pt x="1228" y="328"/>
                  <a:pt x="1228" y="328"/>
                </a:cubicBezTo>
                <a:cubicBezTo>
                  <a:pt x="1234" y="328"/>
                  <a:pt x="1234" y="328"/>
                  <a:pt x="1234" y="328"/>
                </a:cubicBezTo>
                <a:cubicBezTo>
                  <a:pt x="1228" y="328"/>
                  <a:pt x="1228" y="328"/>
                  <a:pt x="1228" y="328"/>
                </a:cubicBezTo>
                <a:cubicBezTo>
                  <a:pt x="1234" y="328"/>
                  <a:pt x="1234" y="328"/>
                  <a:pt x="1234" y="328"/>
                </a:cubicBezTo>
                <a:cubicBezTo>
                  <a:pt x="1237" y="317"/>
                  <a:pt x="1237" y="317"/>
                  <a:pt x="1237" y="317"/>
                </a:cubicBezTo>
                <a:cubicBezTo>
                  <a:pt x="1231" y="317"/>
                  <a:pt x="1231" y="317"/>
                  <a:pt x="1231" y="317"/>
                </a:cubicBezTo>
                <a:cubicBezTo>
                  <a:pt x="1228" y="322"/>
                  <a:pt x="1228" y="322"/>
                  <a:pt x="1228" y="322"/>
                </a:cubicBezTo>
                <a:cubicBezTo>
                  <a:pt x="1231" y="317"/>
                  <a:pt x="1231" y="317"/>
                  <a:pt x="1231" y="317"/>
                </a:cubicBezTo>
                <a:cubicBezTo>
                  <a:pt x="1226" y="317"/>
                  <a:pt x="1226" y="317"/>
                  <a:pt x="1226" y="317"/>
                </a:cubicBezTo>
                <a:cubicBezTo>
                  <a:pt x="1234" y="305"/>
                  <a:pt x="1234" y="305"/>
                  <a:pt x="1234" y="305"/>
                </a:cubicBezTo>
                <a:cubicBezTo>
                  <a:pt x="1234" y="299"/>
                  <a:pt x="1234" y="299"/>
                  <a:pt x="1234" y="299"/>
                </a:cubicBezTo>
                <a:moveTo>
                  <a:pt x="437" y="299"/>
                </a:moveTo>
                <a:cubicBezTo>
                  <a:pt x="432" y="305"/>
                  <a:pt x="432" y="305"/>
                  <a:pt x="432" y="305"/>
                </a:cubicBezTo>
                <a:cubicBezTo>
                  <a:pt x="435" y="314"/>
                  <a:pt x="435" y="314"/>
                  <a:pt x="435" y="314"/>
                </a:cubicBezTo>
                <a:cubicBezTo>
                  <a:pt x="438" y="311"/>
                  <a:pt x="438" y="311"/>
                  <a:pt x="438" y="311"/>
                </a:cubicBezTo>
                <a:cubicBezTo>
                  <a:pt x="440" y="305"/>
                  <a:pt x="440" y="305"/>
                  <a:pt x="440" y="305"/>
                </a:cubicBezTo>
                <a:cubicBezTo>
                  <a:pt x="437" y="299"/>
                  <a:pt x="437" y="299"/>
                  <a:pt x="437" y="299"/>
                </a:cubicBezTo>
                <a:moveTo>
                  <a:pt x="1027" y="297"/>
                </a:moveTo>
                <a:cubicBezTo>
                  <a:pt x="1028" y="302"/>
                  <a:pt x="1028" y="302"/>
                  <a:pt x="1028" y="302"/>
                </a:cubicBezTo>
                <a:cubicBezTo>
                  <a:pt x="1033" y="305"/>
                  <a:pt x="1033" y="305"/>
                  <a:pt x="1033" y="305"/>
                </a:cubicBezTo>
                <a:cubicBezTo>
                  <a:pt x="1027" y="297"/>
                  <a:pt x="1027" y="297"/>
                  <a:pt x="1027" y="297"/>
                </a:cubicBezTo>
                <a:moveTo>
                  <a:pt x="1123" y="294"/>
                </a:moveTo>
                <a:cubicBezTo>
                  <a:pt x="1125" y="297"/>
                  <a:pt x="1125" y="297"/>
                  <a:pt x="1125" y="297"/>
                </a:cubicBezTo>
                <a:cubicBezTo>
                  <a:pt x="1123" y="294"/>
                  <a:pt x="1123" y="294"/>
                  <a:pt x="1123" y="294"/>
                </a:cubicBezTo>
                <a:moveTo>
                  <a:pt x="1226" y="293"/>
                </a:moveTo>
                <a:cubicBezTo>
                  <a:pt x="1220" y="297"/>
                  <a:pt x="1220" y="297"/>
                  <a:pt x="1220" y="297"/>
                </a:cubicBezTo>
                <a:cubicBezTo>
                  <a:pt x="1226" y="299"/>
                  <a:pt x="1226" y="299"/>
                  <a:pt x="1226" y="299"/>
                </a:cubicBezTo>
                <a:cubicBezTo>
                  <a:pt x="1226" y="293"/>
                  <a:pt x="1226" y="293"/>
                  <a:pt x="1226" y="293"/>
                </a:cubicBezTo>
                <a:moveTo>
                  <a:pt x="1131" y="293"/>
                </a:moveTo>
                <a:cubicBezTo>
                  <a:pt x="1125" y="302"/>
                  <a:pt x="1125" y="302"/>
                  <a:pt x="1125" y="302"/>
                </a:cubicBezTo>
                <a:cubicBezTo>
                  <a:pt x="1124" y="313"/>
                  <a:pt x="1119" y="314"/>
                  <a:pt x="1125" y="319"/>
                </a:cubicBezTo>
                <a:cubicBezTo>
                  <a:pt x="1128" y="314"/>
                  <a:pt x="1128" y="314"/>
                  <a:pt x="1128" y="314"/>
                </a:cubicBezTo>
                <a:cubicBezTo>
                  <a:pt x="1131" y="296"/>
                  <a:pt x="1131" y="296"/>
                  <a:pt x="1131" y="296"/>
                </a:cubicBezTo>
                <a:cubicBezTo>
                  <a:pt x="1150" y="311"/>
                  <a:pt x="1150" y="311"/>
                  <a:pt x="1150" y="311"/>
                </a:cubicBezTo>
                <a:cubicBezTo>
                  <a:pt x="1131" y="293"/>
                  <a:pt x="1131" y="293"/>
                  <a:pt x="1131" y="293"/>
                </a:cubicBezTo>
                <a:moveTo>
                  <a:pt x="1218" y="285"/>
                </a:moveTo>
                <a:cubicBezTo>
                  <a:pt x="1215" y="291"/>
                  <a:pt x="1215" y="291"/>
                  <a:pt x="1215" y="291"/>
                </a:cubicBezTo>
                <a:cubicBezTo>
                  <a:pt x="1215" y="294"/>
                  <a:pt x="1215" y="294"/>
                  <a:pt x="1215" y="294"/>
                </a:cubicBezTo>
                <a:cubicBezTo>
                  <a:pt x="1215" y="297"/>
                  <a:pt x="1215" y="297"/>
                  <a:pt x="1215" y="297"/>
                </a:cubicBezTo>
                <a:cubicBezTo>
                  <a:pt x="1215" y="299"/>
                  <a:pt x="1215" y="299"/>
                  <a:pt x="1215" y="299"/>
                </a:cubicBezTo>
                <a:cubicBezTo>
                  <a:pt x="1218" y="299"/>
                  <a:pt x="1218" y="299"/>
                  <a:pt x="1218" y="299"/>
                </a:cubicBezTo>
                <a:cubicBezTo>
                  <a:pt x="1218" y="297"/>
                  <a:pt x="1218" y="297"/>
                  <a:pt x="1218" y="297"/>
                </a:cubicBezTo>
                <a:cubicBezTo>
                  <a:pt x="1218" y="285"/>
                  <a:pt x="1218" y="285"/>
                  <a:pt x="1218" y="285"/>
                </a:cubicBezTo>
                <a:moveTo>
                  <a:pt x="1220" y="282"/>
                </a:moveTo>
                <a:cubicBezTo>
                  <a:pt x="1218" y="285"/>
                  <a:pt x="1218" y="285"/>
                  <a:pt x="1218" y="285"/>
                </a:cubicBezTo>
                <a:cubicBezTo>
                  <a:pt x="1220" y="282"/>
                  <a:pt x="1220" y="282"/>
                  <a:pt x="1220" y="282"/>
                </a:cubicBezTo>
                <a:moveTo>
                  <a:pt x="1118" y="282"/>
                </a:moveTo>
                <a:cubicBezTo>
                  <a:pt x="1114" y="285"/>
                  <a:pt x="1114" y="285"/>
                  <a:pt x="1114" y="285"/>
                </a:cubicBezTo>
                <a:cubicBezTo>
                  <a:pt x="1119" y="285"/>
                  <a:pt x="1119" y="285"/>
                  <a:pt x="1119" y="285"/>
                </a:cubicBezTo>
                <a:cubicBezTo>
                  <a:pt x="1123" y="291"/>
                  <a:pt x="1123" y="291"/>
                  <a:pt x="1123" y="291"/>
                </a:cubicBezTo>
                <a:cubicBezTo>
                  <a:pt x="1118" y="282"/>
                  <a:pt x="1118" y="282"/>
                  <a:pt x="1118" y="282"/>
                </a:cubicBezTo>
                <a:moveTo>
                  <a:pt x="318" y="279"/>
                </a:moveTo>
                <a:cubicBezTo>
                  <a:pt x="321" y="282"/>
                  <a:pt x="321" y="282"/>
                  <a:pt x="321" y="282"/>
                </a:cubicBezTo>
                <a:cubicBezTo>
                  <a:pt x="318" y="279"/>
                  <a:pt x="318" y="279"/>
                  <a:pt x="318" y="279"/>
                </a:cubicBezTo>
                <a:moveTo>
                  <a:pt x="313" y="277"/>
                </a:moveTo>
                <a:cubicBezTo>
                  <a:pt x="315" y="279"/>
                  <a:pt x="315" y="279"/>
                  <a:pt x="315" y="279"/>
                </a:cubicBezTo>
                <a:cubicBezTo>
                  <a:pt x="313" y="277"/>
                  <a:pt x="313" y="277"/>
                  <a:pt x="313" y="277"/>
                </a:cubicBezTo>
                <a:moveTo>
                  <a:pt x="1218" y="277"/>
                </a:moveTo>
                <a:cubicBezTo>
                  <a:pt x="1215" y="277"/>
                  <a:pt x="1215" y="277"/>
                  <a:pt x="1215" y="277"/>
                </a:cubicBezTo>
                <a:cubicBezTo>
                  <a:pt x="1212" y="285"/>
                  <a:pt x="1212" y="285"/>
                  <a:pt x="1212" y="285"/>
                </a:cubicBezTo>
                <a:cubicBezTo>
                  <a:pt x="1212" y="291"/>
                  <a:pt x="1212" y="291"/>
                  <a:pt x="1212" y="291"/>
                </a:cubicBezTo>
                <a:cubicBezTo>
                  <a:pt x="1215" y="291"/>
                  <a:pt x="1215" y="291"/>
                  <a:pt x="1215" y="291"/>
                </a:cubicBezTo>
                <a:cubicBezTo>
                  <a:pt x="1218" y="285"/>
                  <a:pt x="1218" y="285"/>
                  <a:pt x="1218" y="285"/>
                </a:cubicBezTo>
                <a:cubicBezTo>
                  <a:pt x="1220" y="282"/>
                  <a:pt x="1220" y="282"/>
                  <a:pt x="1220" y="282"/>
                </a:cubicBezTo>
                <a:cubicBezTo>
                  <a:pt x="1220" y="279"/>
                  <a:pt x="1220" y="279"/>
                  <a:pt x="1220" y="279"/>
                </a:cubicBezTo>
                <a:cubicBezTo>
                  <a:pt x="1218" y="277"/>
                  <a:pt x="1218" y="277"/>
                  <a:pt x="1218" y="277"/>
                </a:cubicBezTo>
                <a:moveTo>
                  <a:pt x="1218" y="277"/>
                </a:moveTo>
                <a:cubicBezTo>
                  <a:pt x="1215" y="277"/>
                  <a:pt x="1215" y="277"/>
                  <a:pt x="1215" y="277"/>
                </a:cubicBezTo>
                <a:cubicBezTo>
                  <a:pt x="1212" y="285"/>
                  <a:pt x="1212" y="285"/>
                  <a:pt x="1212" y="285"/>
                </a:cubicBezTo>
                <a:cubicBezTo>
                  <a:pt x="1215" y="277"/>
                  <a:pt x="1215" y="277"/>
                  <a:pt x="1215" y="277"/>
                </a:cubicBezTo>
                <a:cubicBezTo>
                  <a:pt x="1218" y="277"/>
                  <a:pt x="1218" y="277"/>
                  <a:pt x="1218" y="277"/>
                </a:cubicBezTo>
                <a:moveTo>
                  <a:pt x="1218" y="277"/>
                </a:moveTo>
                <a:cubicBezTo>
                  <a:pt x="1220" y="279"/>
                  <a:pt x="1220" y="279"/>
                  <a:pt x="1220" y="279"/>
                </a:cubicBezTo>
                <a:cubicBezTo>
                  <a:pt x="1218" y="277"/>
                  <a:pt x="1218" y="277"/>
                  <a:pt x="1218" y="277"/>
                </a:cubicBezTo>
                <a:moveTo>
                  <a:pt x="416" y="274"/>
                </a:moveTo>
                <a:cubicBezTo>
                  <a:pt x="411" y="274"/>
                  <a:pt x="411" y="274"/>
                  <a:pt x="411" y="274"/>
                </a:cubicBezTo>
                <a:cubicBezTo>
                  <a:pt x="411" y="279"/>
                  <a:pt x="411" y="279"/>
                  <a:pt x="411" y="279"/>
                </a:cubicBezTo>
                <a:cubicBezTo>
                  <a:pt x="416" y="279"/>
                  <a:pt x="416" y="279"/>
                  <a:pt x="416" y="279"/>
                </a:cubicBezTo>
                <a:cubicBezTo>
                  <a:pt x="416" y="274"/>
                  <a:pt x="416" y="274"/>
                  <a:pt x="416" y="274"/>
                </a:cubicBezTo>
                <a:moveTo>
                  <a:pt x="460" y="274"/>
                </a:moveTo>
                <a:cubicBezTo>
                  <a:pt x="454" y="274"/>
                  <a:pt x="454" y="274"/>
                  <a:pt x="454" y="274"/>
                </a:cubicBezTo>
                <a:cubicBezTo>
                  <a:pt x="454" y="279"/>
                  <a:pt x="454" y="279"/>
                  <a:pt x="454" y="279"/>
                </a:cubicBezTo>
                <a:cubicBezTo>
                  <a:pt x="460" y="279"/>
                  <a:pt x="460" y="279"/>
                  <a:pt x="460" y="279"/>
                </a:cubicBezTo>
                <a:cubicBezTo>
                  <a:pt x="460" y="274"/>
                  <a:pt x="460" y="274"/>
                  <a:pt x="460" y="274"/>
                </a:cubicBezTo>
                <a:moveTo>
                  <a:pt x="449" y="271"/>
                </a:moveTo>
                <a:cubicBezTo>
                  <a:pt x="443" y="271"/>
                  <a:pt x="443" y="271"/>
                  <a:pt x="443" y="271"/>
                </a:cubicBezTo>
                <a:cubicBezTo>
                  <a:pt x="443" y="277"/>
                  <a:pt x="443" y="277"/>
                  <a:pt x="443" y="277"/>
                </a:cubicBezTo>
                <a:cubicBezTo>
                  <a:pt x="449" y="277"/>
                  <a:pt x="449" y="277"/>
                  <a:pt x="449" y="277"/>
                </a:cubicBezTo>
                <a:cubicBezTo>
                  <a:pt x="449" y="271"/>
                  <a:pt x="449" y="271"/>
                  <a:pt x="449" y="271"/>
                </a:cubicBezTo>
                <a:moveTo>
                  <a:pt x="101" y="268"/>
                </a:moveTo>
                <a:cubicBezTo>
                  <a:pt x="95" y="268"/>
                  <a:pt x="95" y="268"/>
                  <a:pt x="95" y="268"/>
                </a:cubicBezTo>
                <a:cubicBezTo>
                  <a:pt x="95" y="274"/>
                  <a:pt x="95" y="274"/>
                  <a:pt x="95" y="274"/>
                </a:cubicBezTo>
                <a:cubicBezTo>
                  <a:pt x="101" y="274"/>
                  <a:pt x="101" y="274"/>
                  <a:pt x="101" y="274"/>
                </a:cubicBezTo>
                <a:cubicBezTo>
                  <a:pt x="101" y="268"/>
                  <a:pt x="101" y="268"/>
                  <a:pt x="101" y="268"/>
                </a:cubicBezTo>
                <a:moveTo>
                  <a:pt x="1173" y="267"/>
                </a:moveTo>
                <a:cubicBezTo>
                  <a:pt x="1165" y="275"/>
                  <a:pt x="1165" y="275"/>
                  <a:pt x="1165" y="275"/>
                </a:cubicBezTo>
                <a:cubicBezTo>
                  <a:pt x="1175" y="270"/>
                  <a:pt x="1175" y="270"/>
                  <a:pt x="1175" y="270"/>
                </a:cubicBezTo>
                <a:cubicBezTo>
                  <a:pt x="1173" y="267"/>
                  <a:pt x="1173" y="267"/>
                  <a:pt x="1173" y="267"/>
                </a:cubicBezTo>
                <a:moveTo>
                  <a:pt x="299" y="262"/>
                </a:moveTo>
                <a:cubicBezTo>
                  <a:pt x="299" y="271"/>
                  <a:pt x="299" y="271"/>
                  <a:pt x="299" y="271"/>
                </a:cubicBezTo>
                <a:cubicBezTo>
                  <a:pt x="310" y="277"/>
                  <a:pt x="310" y="277"/>
                  <a:pt x="310" y="277"/>
                </a:cubicBezTo>
                <a:cubicBezTo>
                  <a:pt x="303" y="270"/>
                  <a:pt x="303" y="270"/>
                  <a:pt x="303" y="270"/>
                </a:cubicBezTo>
                <a:cubicBezTo>
                  <a:pt x="299" y="262"/>
                  <a:pt x="299" y="262"/>
                  <a:pt x="299" y="262"/>
                </a:cubicBezTo>
                <a:moveTo>
                  <a:pt x="1022" y="260"/>
                </a:moveTo>
                <a:cubicBezTo>
                  <a:pt x="1017" y="262"/>
                  <a:pt x="1017" y="262"/>
                  <a:pt x="1017" y="262"/>
                </a:cubicBezTo>
                <a:cubicBezTo>
                  <a:pt x="1022" y="279"/>
                  <a:pt x="1022" y="279"/>
                  <a:pt x="1022" y="279"/>
                </a:cubicBezTo>
                <a:cubicBezTo>
                  <a:pt x="1022" y="260"/>
                  <a:pt x="1022" y="260"/>
                  <a:pt x="1022" y="260"/>
                </a:cubicBezTo>
                <a:moveTo>
                  <a:pt x="1082" y="260"/>
                </a:moveTo>
                <a:cubicBezTo>
                  <a:pt x="1078" y="263"/>
                  <a:pt x="1068" y="272"/>
                  <a:pt x="1065" y="277"/>
                </a:cubicBezTo>
                <a:cubicBezTo>
                  <a:pt x="1076" y="269"/>
                  <a:pt x="1075" y="272"/>
                  <a:pt x="1082" y="260"/>
                </a:cubicBezTo>
                <a:moveTo>
                  <a:pt x="1185" y="257"/>
                </a:moveTo>
                <a:cubicBezTo>
                  <a:pt x="1177" y="262"/>
                  <a:pt x="1177" y="262"/>
                  <a:pt x="1177" y="262"/>
                </a:cubicBezTo>
                <a:cubicBezTo>
                  <a:pt x="1182" y="262"/>
                  <a:pt x="1182" y="262"/>
                  <a:pt x="1182" y="262"/>
                </a:cubicBezTo>
                <a:cubicBezTo>
                  <a:pt x="1185" y="257"/>
                  <a:pt x="1185" y="257"/>
                  <a:pt x="1185" y="257"/>
                </a:cubicBezTo>
                <a:moveTo>
                  <a:pt x="394" y="254"/>
                </a:moveTo>
                <a:cubicBezTo>
                  <a:pt x="389" y="254"/>
                  <a:pt x="389" y="254"/>
                  <a:pt x="389" y="254"/>
                </a:cubicBezTo>
                <a:cubicBezTo>
                  <a:pt x="381" y="254"/>
                  <a:pt x="384" y="255"/>
                  <a:pt x="381" y="260"/>
                </a:cubicBezTo>
                <a:cubicBezTo>
                  <a:pt x="389" y="260"/>
                  <a:pt x="389" y="260"/>
                  <a:pt x="389" y="260"/>
                </a:cubicBezTo>
                <a:cubicBezTo>
                  <a:pt x="396" y="260"/>
                  <a:pt x="396" y="261"/>
                  <a:pt x="402" y="262"/>
                </a:cubicBezTo>
                <a:cubicBezTo>
                  <a:pt x="402" y="262"/>
                  <a:pt x="402" y="262"/>
                  <a:pt x="402" y="262"/>
                </a:cubicBezTo>
                <a:cubicBezTo>
                  <a:pt x="411" y="265"/>
                  <a:pt x="411" y="265"/>
                  <a:pt x="411" y="265"/>
                </a:cubicBezTo>
                <a:cubicBezTo>
                  <a:pt x="411" y="265"/>
                  <a:pt x="411" y="265"/>
                  <a:pt x="411" y="265"/>
                </a:cubicBezTo>
                <a:cubicBezTo>
                  <a:pt x="411" y="265"/>
                  <a:pt x="411" y="265"/>
                  <a:pt x="411" y="266"/>
                </a:cubicBezTo>
                <a:cubicBezTo>
                  <a:pt x="411" y="266"/>
                  <a:pt x="411" y="266"/>
                  <a:pt x="411" y="266"/>
                </a:cubicBezTo>
                <a:cubicBezTo>
                  <a:pt x="411" y="266"/>
                  <a:pt x="411" y="266"/>
                  <a:pt x="411" y="266"/>
                </a:cubicBezTo>
                <a:cubicBezTo>
                  <a:pt x="412" y="266"/>
                  <a:pt x="412" y="266"/>
                  <a:pt x="412" y="266"/>
                </a:cubicBezTo>
                <a:cubicBezTo>
                  <a:pt x="412" y="266"/>
                  <a:pt x="412" y="266"/>
                  <a:pt x="412" y="266"/>
                </a:cubicBezTo>
                <a:cubicBezTo>
                  <a:pt x="412" y="266"/>
                  <a:pt x="412" y="266"/>
                  <a:pt x="412" y="266"/>
                </a:cubicBezTo>
                <a:cubicBezTo>
                  <a:pt x="412" y="266"/>
                  <a:pt x="412" y="266"/>
                  <a:pt x="412" y="266"/>
                </a:cubicBezTo>
                <a:cubicBezTo>
                  <a:pt x="412" y="266"/>
                  <a:pt x="412" y="266"/>
                  <a:pt x="412" y="266"/>
                </a:cubicBezTo>
                <a:cubicBezTo>
                  <a:pt x="414" y="268"/>
                  <a:pt x="416" y="269"/>
                  <a:pt x="417" y="269"/>
                </a:cubicBezTo>
                <a:cubicBezTo>
                  <a:pt x="417" y="269"/>
                  <a:pt x="417" y="269"/>
                  <a:pt x="417" y="269"/>
                </a:cubicBezTo>
                <a:cubicBezTo>
                  <a:pt x="417" y="269"/>
                  <a:pt x="417" y="269"/>
                  <a:pt x="417" y="269"/>
                </a:cubicBezTo>
                <a:cubicBezTo>
                  <a:pt x="417" y="269"/>
                  <a:pt x="417" y="269"/>
                  <a:pt x="417" y="269"/>
                </a:cubicBezTo>
                <a:cubicBezTo>
                  <a:pt x="417" y="269"/>
                  <a:pt x="417" y="269"/>
                  <a:pt x="417" y="269"/>
                </a:cubicBezTo>
                <a:cubicBezTo>
                  <a:pt x="417" y="269"/>
                  <a:pt x="417" y="269"/>
                  <a:pt x="417" y="269"/>
                </a:cubicBezTo>
                <a:cubicBezTo>
                  <a:pt x="417" y="269"/>
                  <a:pt x="417" y="269"/>
                  <a:pt x="417" y="269"/>
                </a:cubicBezTo>
                <a:cubicBezTo>
                  <a:pt x="416" y="269"/>
                  <a:pt x="414" y="268"/>
                  <a:pt x="412" y="266"/>
                </a:cubicBezTo>
                <a:cubicBezTo>
                  <a:pt x="412" y="266"/>
                  <a:pt x="412" y="266"/>
                  <a:pt x="412" y="266"/>
                </a:cubicBezTo>
                <a:cubicBezTo>
                  <a:pt x="412" y="266"/>
                  <a:pt x="412" y="266"/>
                  <a:pt x="412" y="266"/>
                </a:cubicBezTo>
                <a:cubicBezTo>
                  <a:pt x="412" y="266"/>
                  <a:pt x="412" y="266"/>
                  <a:pt x="412" y="266"/>
                </a:cubicBezTo>
                <a:cubicBezTo>
                  <a:pt x="412" y="266"/>
                  <a:pt x="412" y="266"/>
                  <a:pt x="412" y="266"/>
                </a:cubicBezTo>
                <a:cubicBezTo>
                  <a:pt x="412" y="266"/>
                  <a:pt x="412" y="266"/>
                  <a:pt x="411" y="266"/>
                </a:cubicBezTo>
                <a:cubicBezTo>
                  <a:pt x="411" y="266"/>
                  <a:pt x="411" y="266"/>
                  <a:pt x="411" y="266"/>
                </a:cubicBezTo>
                <a:cubicBezTo>
                  <a:pt x="411" y="266"/>
                  <a:pt x="411" y="266"/>
                  <a:pt x="411" y="266"/>
                </a:cubicBezTo>
                <a:cubicBezTo>
                  <a:pt x="411" y="265"/>
                  <a:pt x="411" y="265"/>
                  <a:pt x="411" y="265"/>
                </a:cubicBezTo>
                <a:cubicBezTo>
                  <a:pt x="411" y="265"/>
                  <a:pt x="411" y="265"/>
                  <a:pt x="411" y="265"/>
                </a:cubicBezTo>
                <a:cubicBezTo>
                  <a:pt x="413" y="271"/>
                  <a:pt x="413" y="271"/>
                  <a:pt x="413" y="271"/>
                </a:cubicBezTo>
                <a:cubicBezTo>
                  <a:pt x="419" y="271"/>
                  <a:pt x="419" y="271"/>
                  <a:pt x="419" y="271"/>
                </a:cubicBezTo>
                <a:cubicBezTo>
                  <a:pt x="430" y="272"/>
                  <a:pt x="430" y="272"/>
                  <a:pt x="430" y="272"/>
                </a:cubicBezTo>
                <a:cubicBezTo>
                  <a:pt x="424" y="277"/>
                  <a:pt x="424" y="277"/>
                  <a:pt x="424" y="277"/>
                </a:cubicBezTo>
                <a:cubicBezTo>
                  <a:pt x="432" y="277"/>
                  <a:pt x="432" y="277"/>
                  <a:pt x="432" y="277"/>
                </a:cubicBezTo>
                <a:cubicBezTo>
                  <a:pt x="443" y="277"/>
                  <a:pt x="443" y="277"/>
                  <a:pt x="443" y="277"/>
                </a:cubicBezTo>
                <a:cubicBezTo>
                  <a:pt x="443" y="271"/>
                  <a:pt x="443" y="271"/>
                  <a:pt x="443" y="271"/>
                </a:cubicBezTo>
                <a:cubicBezTo>
                  <a:pt x="432" y="271"/>
                  <a:pt x="432" y="271"/>
                  <a:pt x="432" y="271"/>
                </a:cubicBezTo>
                <a:cubicBezTo>
                  <a:pt x="443" y="271"/>
                  <a:pt x="443" y="271"/>
                  <a:pt x="443" y="271"/>
                </a:cubicBezTo>
                <a:cubicBezTo>
                  <a:pt x="443" y="268"/>
                  <a:pt x="443" y="268"/>
                  <a:pt x="441" y="268"/>
                </a:cubicBezTo>
                <a:cubicBezTo>
                  <a:pt x="440" y="268"/>
                  <a:pt x="438" y="268"/>
                  <a:pt x="435" y="268"/>
                </a:cubicBezTo>
                <a:cubicBezTo>
                  <a:pt x="428" y="268"/>
                  <a:pt x="428" y="267"/>
                  <a:pt x="421" y="265"/>
                </a:cubicBezTo>
                <a:cubicBezTo>
                  <a:pt x="421" y="265"/>
                  <a:pt x="421" y="265"/>
                  <a:pt x="421" y="265"/>
                </a:cubicBezTo>
                <a:cubicBezTo>
                  <a:pt x="421" y="265"/>
                  <a:pt x="421" y="265"/>
                  <a:pt x="421" y="266"/>
                </a:cubicBezTo>
                <a:cubicBezTo>
                  <a:pt x="421" y="266"/>
                  <a:pt x="421" y="266"/>
                  <a:pt x="421" y="266"/>
                </a:cubicBezTo>
                <a:cubicBezTo>
                  <a:pt x="421" y="266"/>
                  <a:pt x="421" y="266"/>
                  <a:pt x="421" y="266"/>
                </a:cubicBezTo>
                <a:cubicBezTo>
                  <a:pt x="421" y="266"/>
                  <a:pt x="421" y="266"/>
                  <a:pt x="421" y="266"/>
                </a:cubicBezTo>
                <a:cubicBezTo>
                  <a:pt x="421" y="266"/>
                  <a:pt x="421" y="266"/>
                  <a:pt x="421" y="266"/>
                </a:cubicBezTo>
                <a:cubicBezTo>
                  <a:pt x="421" y="265"/>
                  <a:pt x="421" y="265"/>
                  <a:pt x="421" y="265"/>
                </a:cubicBezTo>
                <a:cubicBezTo>
                  <a:pt x="421" y="265"/>
                  <a:pt x="421" y="265"/>
                  <a:pt x="421" y="265"/>
                </a:cubicBezTo>
                <a:cubicBezTo>
                  <a:pt x="408" y="260"/>
                  <a:pt x="408" y="260"/>
                  <a:pt x="408" y="260"/>
                </a:cubicBezTo>
                <a:cubicBezTo>
                  <a:pt x="402" y="260"/>
                  <a:pt x="402" y="260"/>
                  <a:pt x="402" y="260"/>
                </a:cubicBezTo>
                <a:cubicBezTo>
                  <a:pt x="394" y="254"/>
                  <a:pt x="394" y="254"/>
                  <a:pt x="394" y="254"/>
                </a:cubicBezTo>
                <a:moveTo>
                  <a:pt x="1218" y="254"/>
                </a:moveTo>
                <a:cubicBezTo>
                  <a:pt x="1212" y="257"/>
                  <a:pt x="1212" y="257"/>
                  <a:pt x="1212" y="257"/>
                </a:cubicBezTo>
                <a:cubicBezTo>
                  <a:pt x="1218" y="260"/>
                  <a:pt x="1218" y="260"/>
                  <a:pt x="1218" y="260"/>
                </a:cubicBezTo>
                <a:cubicBezTo>
                  <a:pt x="1218" y="254"/>
                  <a:pt x="1218" y="254"/>
                  <a:pt x="1218" y="254"/>
                </a:cubicBezTo>
                <a:moveTo>
                  <a:pt x="998" y="251"/>
                </a:moveTo>
                <a:cubicBezTo>
                  <a:pt x="1003" y="256"/>
                  <a:pt x="1007" y="261"/>
                  <a:pt x="1012" y="269"/>
                </a:cubicBezTo>
                <a:cubicBezTo>
                  <a:pt x="1014" y="265"/>
                  <a:pt x="1014" y="265"/>
                  <a:pt x="1014" y="265"/>
                </a:cubicBezTo>
                <a:cubicBezTo>
                  <a:pt x="1003" y="251"/>
                  <a:pt x="1003" y="251"/>
                  <a:pt x="1003" y="251"/>
                </a:cubicBezTo>
                <a:cubicBezTo>
                  <a:pt x="998" y="251"/>
                  <a:pt x="998" y="251"/>
                  <a:pt x="998" y="251"/>
                </a:cubicBezTo>
                <a:moveTo>
                  <a:pt x="267" y="248"/>
                </a:moveTo>
                <a:cubicBezTo>
                  <a:pt x="272" y="254"/>
                  <a:pt x="272" y="254"/>
                  <a:pt x="272" y="254"/>
                </a:cubicBezTo>
                <a:cubicBezTo>
                  <a:pt x="273" y="253"/>
                  <a:pt x="273" y="253"/>
                  <a:pt x="273" y="253"/>
                </a:cubicBezTo>
                <a:cubicBezTo>
                  <a:pt x="272" y="254"/>
                  <a:pt x="272" y="254"/>
                  <a:pt x="272" y="254"/>
                </a:cubicBezTo>
                <a:cubicBezTo>
                  <a:pt x="267" y="248"/>
                  <a:pt x="267" y="248"/>
                  <a:pt x="267" y="248"/>
                </a:cubicBezTo>
                <a:moveTo>
                  <a:pt x="1216" y="247"/>
                </a:moveTo>
                <a:cubicBezTo>
                  <a:pt x="1212" y="257"/>
                  <a:pt x="1212" y="257"/>
                  <a:pt x="1212" y="257"/>
                </a:cubicBezTo>
                <a:cubicBezTo>
                  <a:pt x="1218" y="254"/>
                  <a:pt x="1218" y="254"/>
                  <a:pt x="1218" y="254"/>
                </a:cubicBezTo>
                <a:cubicBezTo>
                  <a:pt x="1216" y="247"/>
                  <a:pt x="1216" y="247"/>
                  <a:pt x="1216" y="247"/>
                </a:cubicBezTo>
                <a:moveTo>
                  <a:pt x="362" y="228"/>
                </a:moveTo>
                <a:cubicBezTo>
                  <a:pt x="359" y="231"/>
                  <a:pt x="359" y="231"/>
                  <a:pt x="359" y="231"/>
                </a:cubicBezTo>
                <a:cubicBezTo>
                  <a:pt x="362" y="228"/>
                  <a:pt x="362" y="228"/>
                  <a:pt x="362" y="228"/>
                </a:cubicBezTo>
                <a:moveTo>
                  <a:pt x="383" y="225"/>
                </a:moveTo>
                <a:cubicBezTo>
                  <a:pt x="392" y="240"/>
                  <a:pt x="392" y="240"/>
                  <a:pt x="392" y="240"/>
                </a:cubicBezTo>
                <a:cubicBezTo>
                  <a:pt x="383" y="225"/>
                  <a:pt x="383" y="225"/>
                  <a:pt x="383" y="225"/>
                </a:cubicBezTo>
                <a:moveTo>
                  <a:pt x="354" y="223"/>
                </a:moveTo>
                <a:cubicBezTo>
                  <a:pt x="359" y="223"/>
                  <a:pt x="359" y="223"/>
                  <a:pt x="359" y="223"/>
                </a:cubicBezTo>
                <a:cubicBezTo>
                  <a:pt x="354" y="223"/>
                  <a:pt x="354" y="223"/>
                  <a:pt x="354" y="223"/>
                </a:cubicBezTo>
                <a:moveTo>
                  <a:pt x="362" y="223"/>
                </a:moveTo>
                <a:cubicBezTo>
                  <a:pt x="359" y="223"/>
                  <a:pt x="359" y="223"/>
                  <a:pt x="359" y="223"/>
                </a:cubicBezTo>
                <a:cubicBezTo>
                  <a:pt x="354" y="223"/>
                  <a:pt x="354" y="223"/>
                  <a:pt x="354" y="223"/>
                </a:cubicBezTo>
                <a:cubicBezTo>
                  <a:pt x="351" y="225"/>
                  <a:pt x="351" y="225"/>
                  <a:pt x="351" y="225"/>
                </a:cubicBezTo>
                <a:cubicBezTo>
                  <a:pt x="351" y="231"/>
                  <a:pt x="351" y="231"/>
                  <a:pt x="351" y="231"/>
                </a:cubicBezTo>
                <a:cubicBezTo>
                  <a:pt x="359" y="231"/>
                  <a:pt x="359" y="231"/>
                  <a:pt x="359" y="231"/>
                </a:cubicBezTo>
                <a:cubicBezTo>
                  <a:pt x="362" y="228"/>
                  <a:pt x="362" y="228"/>
                  <a:pt x="362" y="228"/>
                </a:cubicBezTo>
                <a:cubicBezTo>
                  <a:pt x="362" y="223"/>
                  <a:pt x="362" y="223"/>
                  <a:pt x="362" y="223"/>
                </a:cubicBezTo>
                <a:moveTo>
                  <a:pt x="383" y="214"/>
                </a:moveTo>
                <a:cubicBezTo>
                  <a:pt x="383" y="214"/>
                  <a:pt x="383" y="214"/>
                  <a:pt x="383" y="214"/>
                </a:cubicBezTo>
                <a:moveTo>
                  <a:pt x="1258" y="211"/>
                </a:moveTo>
                <a:cubicBezTo>
                  <a:pt x="1253" y="211"/>
                  <a:pt x="1253" y="211"/>
                  <a:pt x="1253" y="211"/>
                </a:cubicBezTo>
                <a:cubicBezTo>
                  <a:pt x="1253" y="220"/>
                  <a:pt x="1253" y="220"/>
                  <a:pt x="1253" y="220"/>
                </a:cubicBezTo>
                <a:cubicBezTo>
                  <a:pt x="1258" y="220"/>
                  <a:pt x="1258" y="220"/>
                  <a:pt x="1258" y="220"/>
                </a:cubicBezTo>
                <a:cubicBezTo>
                  <a:pt x="1258" y="211"/>
                  <a:pt x="1258" y="211"/>
                  <a:pt x="1258" y="211"/>
                </a:cubicBezTo>
                <a:moveTo>
                  <a:pt x="1258" y="205"/>
                </a:moveTo>
                <a:cubicBezTo>
                  <a:pt x="1255" y="208"/>
                  <a:pt x="1255" y="208"/>
                  <a:pt x="1255" y="208"/>
                </a:cubicBezTo>
                <a:cubicBezTo>
                  <a:pt x="1253" y="211"/>
                  <a:pt x="1253" y="211"/>
                  <a:pt x="1253" y="211"/>
                </a:cubicBezTo>
                <a:cubicBezTo>
                  <a:pt x="1258" y="211"/>
                  <a:pt x="1258" y="211"/>
                  <a:pt x="1258" y="211"/>
                </a:cubicBezTo>
                <a:cubicBezTo>
                  <a:pt x="1264" y="214"/>
                  <a:pt x="1264" y="214"/>
                  <a:pt x="1264" y="214"/>
                </a:cubicBezTo>
                <a:cubicBezTo>
                  <a:pt x="1267" y="211"/>
                  <a:pt x="1267" y="211"/>
                  <a:pt x="1267" y="211"/>
                </a:cubicBezTo>
                <a:cubicBezTo>
                  <a:pt x="1258" y="205"/>
                  <a:pt x="1258" y="205"/>
                  <a:pt x="1258" y="205"/>
                </a:cubicBezTo>
                <a:moveTo>
                  <a:pt x="242" y="205"/>
                </a:moveTo>
                <a:cubicBezTo>
                  <a:pt x="237" y="205"/>
                  <a:pt x="237" y="205"/>
                  <a:pt x="237" y="205"/>
                </a:cubicBezTo>
                <a:cubicBezTo>
                  <a:pt x="245" y="213"/>
                  <a:pt x="260" y="237"/>
                  <a:pt x="267" y="248"/>
                </a:cubicBezTo>
                <a:cubicBezTo>
                  <a:pt x="273" y="253"/>
                  <a:pt x="273" y="253"/>
                  <a:pt x="273" y="253"/>
                </a:cubicBezTo>
                <a:cubicBezTo>
                  <a:pt x="274" y="251"/>
                  <a:pt x="274" y="251"/>
                  <a:pt x="274" y="251"/>
                </a:cubicBezTo>
                <a:cubicBezTo>
                  <a:pt x="273" y="253"/>
                  <a:pt x="273" y="253"/>
                  <a:pt x="273" y="253"/>
                </a:cubicBezTo>
                <a:cubicBezTo>
                  <a:pt x="278" y="256"/>
                  <a:pt x="278" y="256"/>
                  <a:pt x="278" y="256"/>
                </a:cubicBezTo>
                <a:cubicBezTo>
                  <a:pt x="272" y="248"/>
                  <a:pt x="272" y="248"/>
                  <a:pt x="272" y="248"/>
                </a:cubicBezTo>
                <a:cubicBezTo>
                  <a:pt x="256" y="225"/>
                  <a:pt x="256" y="225"/>
                  <a:pt x="256" y="225"/>
                </a:cubicBezTo>
                <a:cubicBezTo>
                  <a:pt x="256" y="223"/>
                  <a:pt x="256" y="223"/>
                  <a:pt x="256" y="223"/>
                </a:cubicBezTo>
                <a:cubicBezTo>
                  <a:pt x="259" y="219"/>
                  <a:pt x="259" y="219"/>
                  <a:pt x="259" y="219"/>
                </a:cubicBezTo>
                <a:cubicBezTo>
                  <a:pt x="264" y="223"/>
                  <a:pt x="264" y="223"/>
                  <a:pt x="264" y="223"/>
                </a:cubicBezTo>
                <a:cubicBezTo>
                  <a:pt x="253" y="216"/>
                  <a:pt x="253" y="216"/>
                  <a:pt x="253" y="216"/>
                </a:cubicBezTo>
                <a:cubicBezTo>
                  <a:pt x="252" y="223"/>
                  <a:pt x="252" y="223"/>
                  <a:pt x="252" y="223"/>
                </a:cubicBezTo>
                <a:cubicBezTo>
                  <a:pt x="242" y="205"/>
                  <a:pt x="242" y="205"/>
                  <a:pt x="242" y="205"/>
                </a:cubicBezTo>
                <a:moveTo>
                  <a:pt x="1239" y="197"/>
                </a:moveTo>
                <a:cubicBezTo>
                  <a:pt x="1239" y="205"/>
                  <a:pt x="1239" y="205"/>
                  <a:pt x="1239" y="205"/>
                </a:cubicBezTo>
                <a:cubicBezTo>
                  <a:pt x="1239" y="197"/>
                  <a:pt x="1239" y="197"/>
                  <a:pt x="1239" y="197"/>
                </a:cubicBezTo>
                <a:moveTo>
                  <a:pt x="402" y="376"/>
                </a:moveTo>
                <a:cubicBezTo>
                  <a:pt x="402" y="371"/>
                  <a:pt x="402" y="371"/>
                  <a:pt x="402" y="371"/>
                </a:cubicBezTo>
                <a:cubicBezTo>
                  <a:pt x="402" y="376"/>
                  <a:pt x="402" y="376"/>
                  <a:pt x="402" y="376"/>
                </a:cubicBezTo>
                <a:cubicBezTo>
                  <a:pt x="408" y="376"/>
                  <a:pt x="408" y="376"/>
                  <a:pt x="408" y="376"/>
                </a:cubicBezTo>
                <a:cubicBezTo>
                  <a:pt x="402" y="376"/>
                  <a:pt x="402" y="376"/>
                  <a:pt x="402" y="376"/>
                </a:cubicBezTo>
                <a:moveTo>
                  <a:pt x="405" y="362"/>
                </a:moveTo>
                <a:cubicBezTo>
                  <a:pt x="405" y="362"/>
                  <a:pt x="405" y="362"/>
                  <a:pt x="405" y="362"/>
                </a:cubicBezTo>
                <a:moveTo>
                  <a:pt x="400" y="317"/>
                </a:moveTo>
                <a:cubicBezTo>
                  <a:pt x="400" y="317"/>
                  <a:pt x="400" y="317"/>
                  <a:pt x="400" y="317"/>
                </a:cubicBezTo>
                <a:moveTo>
                  <a:pt x="416" y="317"/>
                </a:moveTo>
                <a:cubicBezTo>
                  <a:pt x="416" y="317"/>
                  <a:pt x="416" y="317"/>
                  <a:pt x="416" y="317"/>
                </a:cubicBezTo>
                <a:cubicBezTo>
                  <a:pt x="419" y="314"/>
                  <a:pt x="419" y="314"/>
                  <a:pt x="419" y="314"/>
                </a:cubicBezTo>
                <a:cubicBezTo>
                  <a:pt x="421" y="308"/>
                  <a:pt x="421" y="308"/>
                  <a:pt x="421" y="308"/>
                </a:cubicBezTo>
                <a:cubicBezTo>
                  <a:pt x="419" y="314"/>
                  <a:pt x="419" y="314"/>
                  <a:pt x="419" y="314"/>
                </a:cubicBezTo>
                <a:cubicBezTo>
                  <a:pt x="416" y="317"/>
                  <a:pt x="416" y="317"/>
                  <a:pt x="416" y="317"/>
                </a:cubicBezTo>
                <a:cubicBezTo>
                  <a:pt x="416" y="317"/>
                  <a:pt x="416" y="317"/>
                  <a:pt x="416" y="317"/>
                </a:cubicBezTo>
                <a:moveTo>
                  <a:pt x="352" y="277"/>
                </a:moveTo>
                <a:cubicBezTo>
                  <a:pt x="352" y="277"/>
                  <a:pt x="352" y="277"/>
                  <a:pt x="352" y="277"/>
                </a:cubicBezTo>
                <a:cubicBezTo>
                  <a:pt x="352" y="277"/>
                  <a:pt x="352" y="277"/>
                  <a:pt x="352" y="277"/>
                </a:cubicBezTo>
                <a:cubicBezTo>
                  <a:pt x="352" y="277"/>
                  <a:pt x="352" y="277"/>
                  <a:pt x="352" y="277"/>
                </a:cubicBezTo>
                <a:moveTo>
                  <a:pt x="352" y="277"/>
                </a:moveTo>
                <a:cubicBezTo>
                  <a:pt x="351" y="277"/>
                  <a:pt x="351" y="277"/>
                  <a:pt x="351" y="277"/>
                </a:cubicBezTo>
                <a:cubicBezTo>
                  <a:pt x="351" y="277"/>
                  <a:pt x="351" y="277"/>
                  <a:pt x="352" y="277"/>
                </a:cubicBezTo>
                <a:moveTo>
                  <a:pt x="364" y="263"/>
                </a:moveTo>
                <a:cubicBezTo>
                  <a:pt x="364" y="263"/>
                  <a:pt x="364" y="263"/>
                  <a:pt x="364" y="263"/>
                </a:cubicBezTo>
                <a:cubicBezTo>
                  <a:pt x="364" y="263"/>
                  <a:pt x="364" y="263"/>
                  <a:pt x="364" y="263"/>
                </a:cubicBezTo>
                <a:moveTo>
                  <a:pt x="364" y="263"/>
                </a:moveTo>
                <a:cubicBezTo>
                  <a:pt x="364" y="263"/>
                  <a:pt x="364" y="263"/>
                  <a:pt x="364" y="263"/>
                </a:cubicBezTo>
                <a:cubicBezTo>
                  <a:pt x="364" y="263"/>
                  <a:pt x="364" y="263"/>
                  <a:pt x="364" y="263"/>
                </a:cubicBezTo>
                <a:moveTo>
                  <a:pt x="364" y="263"/>
                </a:moveTo>
                <a:cubicBezTo>
                  <a:pt x="364" y="262"/>
                  <a:pt x="364" y="262"/>
                  <a:pt x="364" y="262"/>
                </a:cubicBezTo>
                <a:cubicBezTo>
                  <a:pt x="364" y="262"/>
                  <a:pt x="364" y="262"/>
                  <a:pt x="364" y="263"/>
                </a:cubicBezTo>
                <a:moveTo>
                  <a:pt x="364" y="262"/>
                </a:moveTo>
                <a:cubicBezTo>
                  <a:pt x="364" y="262"/>
                  <a:pt x="364" y="262"/>
                  <a:pt x="364" y="262"/>
                </a:cubicBezTo>
                <a:moveTo>
                  <a:pt x="253" y="208"/>
                </a:moveTo>
                <a:cubicBezTo>
                  <a:pt x="253" y="208"/>
                  <a:pt x="253" y="208"/>
                  <a:pt x="253" y="208"/>
                </a:cubicBezTo>
                <a:cubicBezTo>
                  <a:pt x="253" y="208"/>
                  <a:pt x="253" y="208"/>
                  <a:pt x="253" y="208"/>
                </a:cubicBezTo>
                <a:cubicBezTo>
                  <a:pt x="253" y="208"/>
                  <a:pt x="253" y="208"/>
                  <a:pt x="253" y="208"/>
                </a:cubicBezTo>
                <a:moveTo>
                  <a:pt x="264" y="208"/>
                </a:moveTo>
                <a:cubicBezTo>
                  <a:pt x="264" y="208"/>
                  <a:pt x="264" y="208"/>
                  <a:pt x="264" y="208"/>
                </a:cubicBezTo>
                <a:cubicBezTo>
                  <a:pt x="264" y="214"/>
                  <a:pt x="264" y="214"/>
                  <a:pt x="264" y="214"/>
                </a:cubicBezTo>
                <a:cubicBezTo>
                  <a:pt x="264" y="217"/>
                  <a:pt x="264" y="217"/>
                  <a:pt x="264" y="217"/>
                </a:cubicBezTo>
                <a:cubicBezTo>
                  <a:pt x="269" y="217"/>
                  <a:pt x="269" y="217"/>
                  <a:pt x="269" y="217"/>
                </a:cubicBezTo>
                <a:cubicBezTo>
                  <a:pt x="264" y="217"/>
                  <a:pt x="264" y="217"/>
                  <a:pt x="264" y="217"/>
                </a:cubicBezTo>
                <a:cubicBezTo>
                  <a:pt x="261" y="214"/>
                  <a:pt x="261" y="214"/>
                  <a:pt x="261" y="214"/>
                </a:cubicBezTo>
                <a:cubicBezTo>
                  <a:pt x="264" y="217"/>
                  <a:pt x="264" y="217"/>
                  <a:pt x="264" y="217"/>
                </a:cubicBezTo>
                <a:cubicBezTo>
                  <a:pt x="264" y="214"/>
                  <a:pt x="264" y="214"/>
                  <a:pt x="264" y="214"/>
                </a:cubicBezTo>
                <a:cubicBezTo>
                  <a:pt x="261" y="214"/>
                  <a:pt x="261" y="214"/>
                  <a:pt x="261" y="214"/>
                </a:cubicBezTo>
                <a:cubicBezTo>
                  <a:pt x="264" y="214"/>
                  <a:pt x="264" y="214"/>
                  <a:pt x="264" y="214"/>
                </a:cubicBezTo>
                <a:cubicBezTo>
                  <a:pt x="264" y="208"/>
                  <a:pt x="264" y="208"/>
                  <a:pt x="264" y="208"/>
                </a:cubicBezTo>
                <a:moveTo>
                  <a:pt x="264" y="208"/>
                </a:moveTo>
                <a:cubicBezTo>
                  <a:pt x="269" y="208"/>
                  <a:pt x="269" y="208"/>
                  <a:pt x="269" y="208"/>
                </a:cubicBezTo>
                <a:cubicBezTo>
                  <a:pt x="264" y="208"/>
                  <a:pt x="264" y="208"/>
                  <a:pt x="264" y="208"/>
                </a:cubicBezTo>
                <a:moveTo>
                  <a:pt x="381" y="214"/>
                </a:moveTo>
                <a:cubicBezTo>
                  <a:pt x="381" y="214"/>
                  <a:pt x="381" y="214"/>
                  <a:pt x="381" y="214"/>
                </a:cubicBezTo>
                <a:cubicBezTo>
                  <a:pt x="381" y="208"/>
                  <a:pt x="381" y="208"/>
                  <a:pt x="381" y="208"/>
                </a:cubicBezTo>
                <a:cubicBezTo>
                  <a:pt x="381" y="214"/>
                  <a:pt x="381" y="214"/>
                  <a:pt x="381" y="214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1" y="217"/>
                  <a:pt x="381" y="217"/>
                  <a:pt x="381" y="217"/>
                </a:cubicBezTo>
                <a:cubicBezTo>
                  <a:pt x="375" y="217"/>
                  <a:pt x="375" y="217"/>
                  <a:pt x="375" y="217"/>
                </a:cubicBezTo>
                <a:cubicBezTo>
                  <a:pt x="375" y="208"/>
                  <a:pt x="375" y="208"/>
                  <a:pt x="375" y="208"/>
                </a:cubicBezTo>
                <a:cubicBezTo>
                  <a:pt x="375" y="217"/>
                  <a:pt x="375" y="217"/>
                  <a:pt x="375" y="217"/>
                </a:cubicBezTo>
                <a:cubicBezTo>
                  <a:pt x="375" y="208"/>
                  <a:pt x="375" y="208"/>
                  <a:pt x="375" y="208"/>
                </a:cubicBezTo>
                <a:cubicBezTo>
                  <a:pt x="375" y="217"/>
                  <a:pt x="375" y="217"/>
                  <a:pt x="375" y="217"/>
                </a:cubicBezTo>
                <a:cubicBezTo>
                  <a:pt x="381" y="217"/>
                  <a:pt x="381" y="217"/>
                  <a:pt x="381" y="217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1" y="214"/>
                  <a:pt x="381" y="214"/>
                  <a:pt x="381" y="214"/>
                </a:cubicBezTo>
                <a:moveTo>
                  <a:pt x="375" y="208"/>
                </a:moveTo>
                <a:cubicBezTo>
                  <a:pt x="381" y="208"/>
                  <a:pt x="381" y="208"/>
                  <a:pt x="381" y="208"/>
                </a:cubicBezTo>
                <a:cubicBezTo>
                  <a:pt x="375" y="208"/>
                  <a:pt x="375" y="208"/>
                  <a:pt x="375" y="208"/>
                </a:cubicBezTo>
                <a:moveTo>
                  <a:pt x="253" y="208"/>
                </a:moveTo>
                <a:cubicBezTo>
                  <a:pt x="251" y="208"/>
                  <a:pt x="249" y="208"/>
                  <a:pt x="248" y="206"/>
                </a:cubicBezTo>
                <a:cubicBezTo>
                  <a:pt x="249" y="208"/>
                  <a:pt x="251" y="208"/>
                  <a:pt x="253" y="208"/>
                </a:cubicBezTo>
                <a:moveTo>
                  <a:pt x="261" y="203"/>
                </a:moveTo>
                <a:cubicBezTo>
                  <a:pt x="261" y="203"/>
                  <a:pt x="261" y="203"/>
                  <a:pt x="261" y="203"/>
                </a:cubicBezTo>
                <a:cubicBezTo>
                  <a:pt x="261" y="203"/>
                  <a:pt x="261" y="203"/>
                  <a:pt x="261" y="203"/>
                </a:cubicBezTo>
                <a:moveTo>
                  <a:pt x="248" y="203"/>
                </a:moveTo>
                <a:cubicBezTo>
                  <a:pt x="248" y="203"/>
                  <a:pt x="248" y="203"/>
                  <a:pt x="248" y="203"/>
                </a:cubicBezTo>
                <a:cubicBezTo>
                  <a:pt x="248" y="205"/>
                  <a:pt x="248" y="205"/>
                  <a:pt x="248" y="205"/>
                </a:cubicBezTo>
                <a:cubicBezTo>
                  <a:pt x="248" y="205"/>
                  <a:pt x="248" y="205"/>
                  <a:pt x="248" y="206"/>
                </a:cubicBezTo>
                <a:cubicBezTo>
                  <a:pt x="248" y="205"/>
                  <a:pt x="248" y="205"/>
                  <a:pt x="248" y="205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205"/>
                  <a:pt x="248" y="205"/>
                  <a:pt x="248" y="205"/>
                </a:cubicBezTo>
                <a:cubicBezTo>
                  <a:pt x="248" y="203"/>
                  <a:pt x="248" y="203"/>
                  <a:pt x="248" y="203"/>
                </a:cubicBezTo>
                <a:moveTo>
                  <a:pt x="261" y="203"/>
                </a:moveTo>
                <a:cubicBezTo>
                  <a:pt x="261" y="203"/>
                  <a:pt x="261" y="203"/>
                  <a:pt x="261" y="203"/>
                </a:cubicBezTo>
                <a:cubicBezTo>
                  <a:pt x="261" y="203"/>
                  <a:pt x="261" y="203"/>
                  <a:pt x="261" y="203"/>
                </a:cubicBezTo>
                <a:cubicBezTo>
                  <a:pt x="261" y="203"/>
                  <a:pt x="261" y="203"/>
                  <a:pt x="261" y="203"/>
                </a:cubicBezTo>
                <a:moveTo>
                  <a:pt x="343" y="200"/>
                </a:moveTo>
                <a:cubicBezTo>
                  <a:pt x="334" y="200"/>
                  <a:pt x="334" y="200"/>
                  <a:pt x="334" y="200"/>
                </a:cubicBezTo>
                <a:cubicBezTo>
                  <a:pt x="343" y="200"/>
                  <a:pt x="343" y="200"/>
                  <a:pt x="343" y="200"/>
                </a:cubicBezTo>
                <a:moveTo>
                  <a:pt x="253" y="197"/>
                </a:moveTo>
                <a:cubicBezTo>
                  <a:pt x="261" y="197"/>
                  <a:pt x="261" y="197"/>
                  <a:pt x="261" y="197"/>
                </a:cubicBezTo>
                <a:cubicBezTo>
                  <a:pt x="253" y="197"/>
                  <a:pt x="253" y="197"/>
                  <a:pt x="253" y="197"/>
                </a:cubicBezTo>
                <a:moveTo>
                  <a:pt x="413" y="195"/>
                </a:moveTo>
                <a:cubicBezTo>
                  <a:pt x="409" y="195"/>
                  <a:pt x="409" y="195"/>
                  <a:pt x="409" y="195"/>
                </a:cubicBezTo>
                <a:cubicBezTo>
                  <a:pt x="408" y="197"/>
                  <a:pt x="408" y="197"/>
                  <a:pt x="408" y="197"/>
                </a:cubicBezTo>
                <a:cubicBezTo>
                  <a:pt x="409" y="195"/>
                  <a:pt x="409" y="195"/>
                  <a:pt x="409" y="195"/>
                </a:cubicBezTo>
                <a:cubicBezTo>
                  <a:pt x="228" y="195"/>
                  <a:pt x="228" y="195"/>
                  <a:pt x="228" y="195"/>
                </a:cubicBezTo>
                <a:cubicBezTo>
                  <a:pt x="237" y="205"/>
                  <a:pt x="237" y="205"/>
                  <a:pt x="237" y="205"/>
                </a:cubicBezTo>
                <a:cubicBezTo>
                  <a:pt x="242" y="205"/>
                  <a:pt x="242" y="205"/>
                  <a:pt x="242" y="205"/>
                </a:cubicBezTo>
                <a:cubicBezTo>
                  <a:pt x="252" y="223"/>
                  <a:pt x="252" y="223"/>
                  <a:pt x="252" y="223"/>
                </a:cubicBezTo>
                <a:cubicBezTo>
                  <a:pt x="253" y="216"/>
                  <a:pt x="253" y="216"/>
                  <a:pt x="253" y="216"/>
                </a:cubicBezTo>
                <a:cubicBezTo>
                  <a:pt x="264" y="223"/>
                  <a:pt x="264" y="223"/>
                  <a:pt x="264" y="223"/>
                </a:cubicBezTo>
                <a:cubicBezTo>
                  <a:pt x="299" y="262"/>
                  <a:pt x="299" y="262"/>
                  <a:pt x="299" y="262"/>
                </a:cubicBezTo>
                <a:cubicBezTo>
                  <a:pt x="303" y="270"/>
                  <a:pt x="303" y="270"/>
                  <a:pt x="303" y="270"/>
                </a:cubicBezTo>
                <a:cubicBezTo>
                  <a:pt x="310" y="277"/>
                  <a:pt x="310" y="277"/>
                  <a:pt x="310" y="277"/>
                </a:cubicBezTo>
                <a:cubicBezTo>
                  <a:pt x="313" y="277"/>
                  <a:pt x="313" y="277"/>
                  <a:pt x="313" y="277"/>
                </a:cubicBezTo>
                <a:cubicBezTo>
                  <a:pt x="315" y="279"/>
                  <a:pt x="315" y="279"/>
                  <a:pt x="315" y="279"/>
                </a:cubicBezTo>
                <a:cubicBezTo>
                  <a:pt x="318" y="279"/>
                  <a:pt x="318" y="279"/>
                  <a:pt x="318" y="279"/>
                </a:cubicBezTo>
                <a:cubicBezTo>
                  <a:pt x="321" y="282"/>
                  <a:pt x="321" y="282"/>
                  <a:pt x="321" y="282"/>
                </a:cubicBezTo>
                <a:cubicBezTo>
                  <a:pt x="335" y="288"/>
                  <a:pt x="335" y="288"/>
                  <a:pt x="335" y="288"/>
                </a:cubicBezTo>
                <a:cubicBezTo>
                  <a:pt x="345" y="286"/>
                  <a:pt x="345" y="286"/>
                  <a:pt x="345" y="286"/>
                </a:cubicBezTo>
                <a:cubicBezTo>
                  <a:pt x="364" y="297"/>
                  <a:pt x="364" y="297"/>
                  <a:pt x="364" y="297"/>
                </a:cubicBezTo>
                <a:cubicBezTo>
                  <a:pt x="370" y="297"/>
                  <a:pt x="370" y="297"/>
                  <a:pt x="370" y="297"/>
                </a:cubicBezTo>
                <a:cubicBezTo>
                  <a:pt x="379" y="303"/>
                  <a:pt x="372" y="301"/>
                  <a:pt x="384" y="303"/>
                </a:cubicBezTo>
                <a:cubicBezTo>
                  <a:pt x="384" y="303"/>
                  <a:pt x="384" y="303"/>
                  <a:pt x="384" y="303"/>
                </a:cubicBezTo>
                <a:cubicBezTo>
                  <a:pt x="372" y="301"/>
                  <a:pt x="379" y="303"/>
                  <a:pt x="370" y="297"/>
                </a:cubicBezTo>
                <a:cubicBezTo>
                  <a:pt x="364" y="297"/>
                  <a:pt x="364" y="297"/>
                  <a:pt x="364" y="297"/>
                </a:cubicBezTo>
                <a:cubicBezTo>
                  <a:pt x="372" y="302"/>
                  <a:pt x="377" y="301"/>
                  <a:pt x="378" y="314"/>
                </a:cubicBezTo>
                <a:cubicBezTo>
                  <a:pt x="383" y="314"/>
                  <a:pt x="383" y="314"/>
                  <a:pt x="383" y="314"/>
                </a:cubicBezTo>
                <a:cubicBezTo>
                  <a:pt x="381" y="310"/>
                  <a:pt x="381" y="310"/>
                  <a:pt x="381" y="310"/>
                </a:cubicBezTo>
                <a:cubicBezTo>
                  <a:pt x="383" y="314"/>
                  <a:pt x="383" y="314"/>
                  <a:pt x="383" y="314"/>
                </a:cubicBezTo>
                <a:cubicBezTo>
                  <a:pt x="386" y="314"/>
                  <a:pt x="386" y="314"/>
                  <a:pt x="386" y="314"/>
                </a:cubicBezTo>
                <a:cubicBezTo>
                  <a:pt x="389" y="317"/>
                  <a:pt x="389" y="317"/>
                  <a:pt x="389" y="317"/>
                </a:cubicBezTo>
                <a:cubicBezTo>
                  <a:pt x="391" y="314"/>
                  <a:pt x="391" y="314"/>
                  <a:pt x="391" y="314"/>
                </a:cubicBezTo>
                <a:cubicBezTo>
                  <a:pt x="389" y="317"/>
                  <a:pt x="389" y="317"/>
                  <a:pt x="389" y="317"/>
                </a:cubicBezTo>
                <a:cubicBezTo>
                  <a:pt x="386" y="314"/>
                  <a:pt x="386" y="314"/>
                  <a:pt x="386" y="314"/>
                </a:cubicBezTo>
                <a:cubicBezTo>
                  <a:pt x="389" y="319"/>
                  <a:pt x="389" y="319"/>
                  <a:pt x="389" y="319"/>
                </a:cubicBezTo>
                <a:cubicBezTo>
                  <a:pt x="397" y="319"/>
                  <a:pt x="397" y="319"/>
                  <a:pt x="397" y="319"/>
                </a:cubicBezTo>
                <a:cubicBezTo>
                  <a:pt x="402" y="322"/>
                  <a:pt x="402" y="322"/>
                  <a:pt x="402" y="322"/>
                </a:cubicBezTo>
                <a:cubicBezTo>
                  <a:pt x="403" y="316"/>
                  <a:pt x="403" y="316"/>
                  <a:pt x="403" y="316"/>
                </a:cubicBezTo>
                <a:cubicBezTo>
                  <a:pt x="411" y="319"/>
                  <a:pt x="411" y="319"/>
                  <a:pt x="411" y="319"/>
                </a:cubicBezTo>
                <a:cubicBezTo>
                  <a:pt x="412" y="326"/>
                  <a:pt x="413" y="326"/>
                  <a:pt x="413" y="334"/>
                </a:cubicBezTo>
                <a:cubicBezTo>
                  <a:pt x="413" y="336"/>
                  <a:pt x="413" y="336"/>
                  <a:pt x="413" y="336"/>
                </a:cubicBezTo>
                <a:cubicBezTo>
                  <a:pt x="413" y="346"/>
                  <a:pt x="403" y="345"/>
                  <a:pt x="400" y="362"/>
                </a:cubicBezTo>
                <a:cubicBezTo>
                  <a:pt x="405" y="362"/>
                  <a:pt x="405" y="362"/>
                  <a:pt x="405" y="362"/>
                </a:cubicBezTo>
                <a:cubicBezTo>
                  <a:pt x="405" y="362"/>
                  <a:pt x="405" y="362"/>
                  <a:pt x="405" y="362"/>
                </a:cubicBezTo>
                <a:cubicBezTo>
                  <a:pt x="400" y="362"/>
                  <a:pt x="400" y="362"/>
                  <a:pt x="400" y="362"/>
                </a:cubicBezTo>
                <a:cubicBezTo>
                  <a:pt x="403" y="368"/>
                  <a:pt x="403" y="368"/>
                  <a:pt x="403" y="368"/>
                </a:cubicBezTo>
                <a:cubicBezTo>
                  <a:pt x="395" y="374"/>
                  <a:pt x="397" y="367"/>
                  <a:pt x="397" y="382"/>
                </a:cubicBezTo>
                <a:cubicBezTo>
                  <a:pt x="408" y="386"/>
                  <a:pt x="397" y="382"/>
                  <a:pt x="408" y="391"/>
                </a:cubicBezTo>
                <a:cubicBezTo>
                  <a:pt x="407" y="389"/>
                  <a:pt x="400" y="377"/>
                  <a:pt x="400" y="376"/>
                </a:cubicBezTo>
                <a:cubicBezTo>
                  <a:pt x="400" y="376"/>
                  <a:pt x="400" y="376"/>
                  <a:pt x="400" y="376"/>
                </a:cubicBezTo>
                <a:cubicBezTo>
                  <a:pt x="400" y="377"/>
                  <a:pt x="407" y="389"/>
                  <a:pt x="408" y="391"/>
                </a:cubicBezTo>
                <a:cubicBezTo>
                  <a:pt x="408" y="391"/>
                  <a:pt x="408" y="391"/>
                  <a:pt x="408" y="391"/>
                </a:cubicBezTo>
                <a:cubicBezTo>
                  <a:pt x="483" y="391"/>
                  <a:pt x="483" y="391"/>
                  <a:pt x="483" y="391"/>
                </a:cubicBezTo>
                <a:cubicBezTo>
                  <a:pt x="483" y="320"/>
                  <a:pt x="483" y="320"/>
                  <a:pt x="483" y="320"/>
                </a:cubicBezTo>
                <a:cubicBezTo>
                  <a:pt x="481" y="319"/>
                  <a:pt x="480" y="317"/>
                  <a:pt x="479" y="314"/>
                </a:cubicBezTo>
                <a:cubicBezTo>
                  <a:pt x="481" y="308"/>
                  <a:pt x="481" y="308"/>
                  <a:pt x="481" y="308"/>
                </a:cubicBezTo>
                <a:cubicBezTo>
                  <a:pt x="465" y="311"/>
                  <a:pt x="465" y="311"/>
                  <a:pt x="465" y="311"/>
                </a:cubicBezTo>
                <a:cubicBezTo>
                  <a:pt x="454" y="311"/>
                  <a:pt x="454" y="311"/>
                  <a:pt x="454" y="311"/>
                </a:cubicBezTo>
                <a:cubicBezTo>
                  <a:pt x="440" y="305"/>
                  <a:pt x="440" y="305"/>
                  <a:pt x="440" y="305"/>
                </a:cubicBezTo>
                <a:cubicBezTo>
                  <a:pt x="438" y="311"/>
                  <a:pt x="438" y="311"/>
                  <a:pt x="438" y="311"/>
                </a:cubicBezTo>
                <a:cubicBezTo>
                  <a:pt x="441" y="316"/>
                  <a:pt x="441" y="316"/>
                  <a:pt x="441" y="316"/>
                </a:cubicBezTo>
                <a:cubicBezTo>
                  <a:pt x="438" y="311"/>
                  <a:pt x="438" y="311"/>
                  <a:pt x="438" y="311"/>
                </a:cubicBezTo>
                <a:cubicBezTo>
                  <a:pt x="435" y="314"/>
                  <a:pt x="435" y="314"/>
                  <a:pt x="435" y="314"/>
                </a:cubicBezTo>
                <a:cubicBezTo>
                  <a:pt x="432" y="305"/>
                  <a:pt x="432" y="305"/>
                  <a:pt x="432" y="305"/>
                </a:cubicBezTo>
                <a:cubicBezTo>
                  <a:pt x="427" y="305"/>
                  <a:pt x="427" y="305"/>
                  <a:pt x="427" y="305"/>
                </a:cubicBezTo>
                <a:cubicBezTo>
                  <a:pt x="427" y="308"/>
                  <a:pt x="427" y="308"/>
                  <a:pt x="427" y="308"/>
                </a:cubicBezTo>
                <a:cubicBezTo>
                  <a:pt x="427" y="305"/>
                  <a:pt x="427" y="305"/>
                  <a:pt x="427" y="305"/>
                </a:cubicBezTo>
                <a:cubicBezTo>
                  <a:pt x="421" y="308"/>
                  <a:pt x="421" y="308"/>
                  <a:pt x="421" y="308"/>
                </a:cubicBezTo>
                <a:cubicBezTo>
                  <a:pt x="419" y="314"/>
                  <a:pt x="419" y="314"/>
                  <a:pt x="419" y="314"/>
                </a:cubicBezTo>
                <a:cubicBezTo>
                  <a:pt x="416" y="317"/>
                  <a:pt x="416" y="317"/>
                  <a:pt x="416" y="317"/>
                </a:cubicBezTo>
                <a:cubicBezTo>
                  <a:pt x="413" y="315"/>
                  <a:pt x="413" y="314"/>
                  <a:pt x="408" y="314"/>
                </a:cubicBezTo>
                <a:cubicBezTo>
                  <a:pt x="407" y="314"/>
                  <a:pt x="405" y="314"/>
                  <a:pt x="404" y="314"/>
                </a:cubicBezTo>
                <a:cubicBezTo>
                  <a:pt x="398" y="314"/>
                  <a:pt x="402" y="314"/>
                  <a:pt x="400" y="317"/>
                </a:cubicBezTo>
                <a:cubicBezTo>
                  <a:pt x="400" y="317"/>
                  <a:pt x="400" y="317"/>
                  <a:pt x="400" y="317"/>
                </a:cubicBezTo>
                <a:cubicBezTo>
                  <a:pt x="397" y="317"/>
                  <a:pt x="397" y="317"/>
                  <a:pt x="397" y="317"/>
                </a:cubicBezTo>
                <a:cubicBezTo>
                  <a:pt x="389" y="311"/>
                  <a:pt x="389" y="311"/>
                  <a:pt x="389" y="311"/>
                </a:cubicBezTo>
                <a:cubicBezTo>
                  <a:pt x="389" y="308"/>
                  <a:pt x="389" y="308"/>
                  <a:pt x="389" y="308"/>
                </a:cubicBezTo>
                <a:cubicBezTo>
                  <a:pt x="389" y="297"/>
                  <a:pt x="389" y="297"/>
                  <a:pt x="389" y="297"/>
                </a:cubicBezTo>
                <a:cubicBezTo>
                  <a:pt x="389" y="291"/>
                  <a:pt x="389" y="291"/>
                  <a:pt x="389" y="291"/>
                </a:cubicBezTo>
                <a:cubicBezTo>
                  <a:pt x="389" y="291"/>
                  <a:pt x="389" y="291"/>
                  <a:pt x="389" y="291"/>
                </a:cubicBezTo>
                <a:cubicBezTo>
                  <a:pt x="386" y="285"/>
                  <a:pt x="386" y="285"/>
                  <a:pt x="386" y="285"/>
                </a:cubicBezTo>
                <a:cubicBezTo>
                  <a:pt x="381" y="285"/>
                  <a:pt x="381" y="285"/>
                  <a:pt x="381" y="285"/>
                </a:cubicBezTo>
                <a:cubicBezTo>
                  <a:pt x="369" y="285"/>
                  <a:pt x="369" y="285"/>
                  <a:pt x="369" y="285"/>
                </a:cubicBezTo>
                <a:cubicBezTo>
                  <a:pt x="376" y="265"/>
                  <a:pt x="376" y="265"/>
                  <a:pt x="376" y="265"/>
                </a:cubicBezTo>
                <a:cubicBezTo>
                  <a:pt x="373" y="262"/>
                  <a:pt x="373" y="262"/>
                  <a:pt x="373" y="262"/>
                </a:cubicBezTo>
                <a:cubicBezTo>
                  <a:pt x="370" y="276"/>
                  <a:pt x="367" y="270"/>
                  <a:pt x="367" y="288"/>
                </a:cubicBezTo>
                <a:cubicBezTo>
                  <a:pt x="367" y="288"/>
                  <a:pt x="367" y="288"/>
                  <a:pt x="367" y="288"/>
                </a:cubicBezTo>
                <a:cubicBezTo>
                  <a:pt x="367" y="270"/>
                  <a:pt x="370" y="276"/>
                  <a:pt x="373" y="262"/>
                </a:cubicBezTo>
                <a:cubicBezTo>
                  <a:pt x="364" y="262"/>
                  <a:pt x="364" y="262"/>
                  <a:pt x="364" y="262"/>
                </a:cubicBezTo>
                <a:cubicBezTo>
                  <a:pt x="364" y="262"/>
                  <a:pt x="364" y="262"/>
                  <a:pt x="364" y="262"/>
                </a:cubicBezTo>
                <a:cubicBezTo>
                  <a:pt x="356" y="274"/>
                  <a:pt x="356" y="274"/>
                  <a:pt x="356" y="274"/>
                </a:cubicBezTo>
                <a:cubicBezTo>
                  <a:pt x="345" y="274"/>
                  <a:pt x="345" y="274"/>
                  <a:pt x="345" y="274"/>
                </a:cubicBezTo>
                <a:cubicBezTo>
                  <a:pt x="340" y="274"/>
                  <a:pt x="340" y="274"/>
                  <a:pt x="340" y="274"/>
                </a:cubicBezTo>
                <a:cubicBezTo>
                  <a:pt x="326" y="260"/>
                  <a:pt x="326" y="260"/>
                  <a:pt x="326" y="260"/>
                </a:cubicBezTo>
                <a:cubicBezTo>
                  <a:pt x="326" y="248"/>
                  <a:pt x="326" y="248"/>
                  <a:pt x="326" y="248"/>
                </a:cubicBezTo>
                <a:cubicBezTo>
                  <a:pt x="327" y="234"/>
                  <a:pt x="327" y="234"/>
                  <a:pt x="327" y="234"/>
                </a:cubicBezTo>
                <a:cubicBezTo>
                  <a:pt x="340" y="225"/>
                  <a:pt x="340" y="225"/>
                  <a:pt x="340" y="225"/>
                </a:cubicBezTo>
                <a:cubicBezTo>
                  <a:pt x="351" y="225"/>
                  <a:pt x="351" y="225"/>
                  <a:pt x="351" y="225"/>
                </a:cubicBezTo>
                <a:cubicBezTo>
                  <a:pt x="354" y="223"/>
                  <a:pt x="354" y="223"/>
                  <a:pt x="354" y="223"/>
                </a:cubicBezTo>
                <a:cubicBezTo>
                  <a:pt x="359" y="223"/>
                  <a:pt x="359" y="223"/>
                  <a:pt x="359" y="223"/>
                </a:cubicBezTo>
                <a:cubicBezTo>
                  <a:pt x="362" y="223"/>
                  <a:pt x="362" y="223"/>
                  <a:pt x="362" y="223"/>
                </a:cubicBezTo>
                <a:cubicBezTo>
                  <a:pt x="383" y="225"/>
                  <a:pt x="383" y="225"/>
                  <a:pt x="383" y="225"/>
                </a:cubicBezTo>
                <a:cubicBezTo>
                  <a:pt x="392" y="240"/>
                  <a:pt x="392" y="240"/>
                  <a:pt x="392" y="240"/>
                </a:cubicBezTo>
                <a:cubicBezTo>
                  <a:pt x="392" y="245"/>
                  <a:pt x="392" y="245"/>
                  <a:pt x="392" y="245"/>
                </a:cubicBezTo>
                <a:cubicBezTo>
                  <a:pt x="397" y="245"/>
                  <a:pt x="397" y="245"/>
                  <a:pt x="397" y="245"/>
                </a:cubicBezTo>
                <a:cubicBezTo>
                  <a:pt x="397" y="230"/>
                  <a:pt x="392" y="231"/>
                  <a:pt x="392" y="223"/>
                </a:cubicBezTo>
                <a:cubicBezTo>
                  <a:pt x="392" y="215"/>
                  <a:pt x="407" y="207"/>
                  <a:pt x="413" y="203"/>
                </a:cubicBezTo>
                <a:cubicBezTo>
                  <a:pt x="413" y="195"/>
                  <a:pt x="413" y="195"/>
                  <a:pt x="413" y="195"/>
                </a:cubicBezTo>
                <a:moveTo>
                  <a:pt x="1212" y="226"/>
                </a:moveTo>
                <a:cubicBezTo>
                  <a:pt x="1212" y="226"/>
                  <a:pt x="1212" y="226"/>
                  <a:pt x="1212" y="226"/>
                </a:cubicBezTo>
                <a:cubicBezTo>
                  <a:pt x="1215" y="220"/>
                  <a:pt x="1215" y="220"/>
                  <a:pt x="1215" y="220"/>
                </a:cubicBezTo>
                <a:cubicBezTo>
                  <a:pt x="1212" y="226"/>
                  <a:pt x="1212" y="226"/>
                  <a:pt x="1212" y="226"/>
                </a:cubicBezTo>
                <a:moveTo>
                  <a:pt x="1217" y="195"/>
                </a:moveTo>
                <a:cubicBezTo>
                  <a:pt x="968" y="195"/>
                  <a:pt x="968" y="195"/>
                  <a:pt x="968" y="195"/>
                </a:cubicBezTo>
                <a:cubicBezTo>
                  <a:pt x="968" y="245"/>
                  <a:pt x="968" y="245"/>
                  <a:pt x="968" y="245"/>
                </a:cubicBezTo>
                <a:cubicBezTo>
                  <a:pt x="998" y="245"/>
                  <a:pt x="998" y="245"/>
                  <a:pt x="998" y="245"/>
                </a:cubicBezTo>
                <a:cubicBezTo>
                  <a:pt x="998" y="251"/>
                  <a:pt x="998" y="251"/>
                  <a:pt x="998" y="251"/>
                </a:cubicBezTo>
                <a:cubicBezTo>
                  <a:pt x="1003" y="251"/>
                  <a:pt x="1003" y="251"/>
                  <a:pt x="1003" y="251"/>
                </a:cubicBezTo>
                <a:cubicBezTo>
                  <a:pt x="1014" y="265"/>
                  <a:pt x="1014" y="265"/>
                  <a:pt x="1014" y="265"/>
                </a:cubicBezTo>
                <a:cubicBezTo>
                  <a:pt x="1017" y="262"/>
                  <a:pt x="1017" y="262"/>
                  <a:pt x="1017" y="262"/>
                </a:cubicBezTo>
                <a:cubicBezTo>
                  <a:pt x="1022" y="260"/>
                  <a:pt x="1022" y="260"/>
                  <a:pt x="1022" y="260"/>
                </a:cubicBezTo>
                <a:cubicBezTo>
                  <a:pt x="1022" y="279"/>
                  <a:pt x="1022" y="279"/>
                  <a:pt x="1022" y="279"/>
                </a:cubicBezTo>
                <a:cubicBezTo>
                  <a:pt x="1027" y="297"/>
                  <a:pt x="1027" y="297"/>
                  <a:pt x="1027" y="297"/>
                </a:cubicBezTo>
                <a:cubicBezTo>
                  <a:pt x="1033" y="305"/>
                  <a:pt x="1033" y="305"/>
                  <a:pt x="1033" y="305"/>
                </a:cubicBezTo>
                <a:cubicBezTo>
                  <a:pt x="1037" y="321"/>
                  <a:pt x="1037" y="321"/>
                  <a:pt x="1037" y="321"/>
                </a:cubicBezTo>
                <a:cubicBezTo>
                  <a:pt x="1049" y="308"/>
                  <a:pt x="1049" y="308"/>
                  <a:pt x="1049" y="308"/>
                </a:cubicBezTo>
                <a:cubicBezTo>
                  <a:pt x="1050" y="289"/>
                  <a:pt x="1050" y="289"/>
                  <a:pt x="1050" y="289"/>
                </a:cubicBezTo>
                <a:cubicBezTo>
                  <a:pt x="1065" y="277"/>
                  <a:pt x="1065" y="277"/>
                  <a:pt x="1065" y="277"/>
                </a:cubicBezTo>
                <a:cubicBezTo>
                  <a:pt x="1068" y="272"/>
                  <a:pt x="1078" y="263"/>
                  <a:pt x="1082" y="260"/>
                </a:cubicBezTo>
                <a:cubicBezTo>
                  <a:pt x="1090" y="260"/>
                  <a:pt x="1090" y="260"/>
                  <a:pt x="1090" y="260"/>
                </a:cubicBezTo>
                <a:cubicBezTo>
                  <a:pt x="1095" y="257"/>
                  <a:pt x="1095" y="257"/>
                  <a:pt x="1095" y="257"/>
                </a:cubicBezTo>
                <a:cubicBezTo>
                  <a:pt x="1106" y="271"/>
                  <a:pt x="1106" y="271"/>
                  <a:pt x="1106" y="271"/>
                </a:cubicBezTo>
                <a:cubicBezTo>
                  <a:pt x="1098" y="251"/>
                  <a:pt x="1098" y="251"/>
                  <a:pt x="1098" y="251"/>
                </a:cubicBezTo>
                <a:cubicBezTo>
                  <a:pt x="1090" y="254"/>
                  <a:pt x="1090" y="254"/>
                  <a:pt x="1090" y="254"/>
                </a:cubicBezTo>
                <a:cubicBezTo>
                  <a:pt x="1098" y="251"/>
                  <a:pt x="1098" y="251"/>
                  <a:pt x="1098" y="251"/>
                </a:cubicBezTo>
                <a:cubicBezTo>
                  <a:pt x="1106" y="271"/>
                  <a:pt x="1106" y="271"/>
                  <a:pt x="1106" y="271"/>
                </a:cubicBezTo>
                <a:cubicBezTo>
                  <a:pt x="1114" y="285"/>
                  <a:pt x="1114" y="285"/>
                  <a:pt x="1114" y="285"/>
                </a:cubicBezTo>
                <a:cubicBezTo>
                  <a:pt x="1118" y="282"/>
                  <a:pt x="1118" y="282"/>
                  <a:pt x="1118" y="282"/>
                </a:cubicBezTo>
                <a:cubicBezTo>
                  <a:pt x="1123" y="291"/>
                  <a:pt x="1123" y="291"/>
                  <a:pt x="1123" y="291"/>
                </a:cubicBezTo>
                <a:cubicBezTo>
                  <a:pt x="1123" y="294"/>
                  <a:pt x="1123" y="294"/>
                  <a:pt x="1123" y="294"/>
                </a:cubicBezTo>
                <a:cubicBezTo>
                  <a:pt x="1125" y="297"/>
                  <a:pt x="1125" y="297"/>
                  <a:pt x="1125" y="297"/>
                </a:cubicBezTo>
                <a:cubicBezTo>
                  <a:pt x="1125" y="302"/>
                  <a:pt x="1125" y="302"/>
                  <a:pt x="1125" y="302"/>
                </a:cubicBezTo>
                <a:cubicBezTo>
                  <a:pt x="1131" y="293"/>
                  <a:pt x="1131" y="293"/>
                  <a:pt x="1131" y="293"/>
                </a:cubicBezTo>
                <a:cubicBezTo>
                  <a:pt x="1150" y="311"/>
                  <a:pt x="1150" y="311"/>
                  <a:pt x="1150" y="311"/>
                </a:cubicBezTo>
                <a:cubicBezTo>
                  <a:pt x="1163" y="308"/>
                  <a:pt x="1163" y="308"/>
                  <a:pt x="1163" y="308"/>
                </a:cubicBezTo>
                <a:cubicBezTo>
                  <a:pt x="1166" y="302"/>
                  <a:pt x="1166" y="302"/>
                  <a:pt x="1166" y="302"/>
                </a:cubicBezTo>
                <a:cubicBezTo>
                  <a:pt x="1163" y="308"/>
                  <a:pt x="1163" y="308"/>
                  <a:pt x="1163" y="308"/>
                </a:cubicBezTo>
                <a:cubicBezTo>
                  <a:pt x="1169" y="305"/>
                  <a:pt x="1169" y="305"/>
                  <a:pt x="1169" y="305"/>
                </a:cubicBezTo>
                <a:cubicBezTo>
                  <a:pt x="1169" y="299"/>
                  <a:pt x="1169" y="299"/>
                  <a:pt x="1169" y="299"/>
                </a:cubicBezTo>
                <a:cubicBezTo>
                  <a:pt x="1169" y="292"/>
                  <a:pt x="1169" y="292"/>
                  <a:pt x="1168" y="292"/>
                </a:cubicBezTo>
                <a:cubicBezTo>
                  <a:pt x="1168" y="292"/>
                  <a:pt x="1168" y="292"/>
                  <a:pt x="1168" y="292"/>
                </a:cubicBezTo>
                <a:cubicBezTo>
                  <a:pt x="1168" y="292"/>
                  <a:pt x="1168" y="292"/>
                  <a:pt x="1168" y="292"/>
                </a:cubicBezTo>
                <a:cubicBezTo>
                  <a:pt x="1167" y="292"/>
                  <a:pt x="1167" y="292"/>
                  <a:pt x="1166" y="291"/>
                </a:cubicBezTo>
                <a:cubicBezTo>
                  <a:pt x="1166" y="291"/>
                  <a:pt x="1166" y="291"/>
                  <a:pt x="1166" y="291"/>
                </a:cubicBezTo>
                <a:cubicBezTo>
                  <a:pt x="1166" y="288"/>
                  <a:pt x="1166" y="288"/>
                  <a:pt x="1166" y="288"/>
                </a:cubicBezTo>
                <a:cubicBezTo>
                  <a:pt x="1166" y="288"/>
                  <a:pt x="1166" y="288"/>
                  <a:pt x="1166" y="288"/>
                </a:cubicBezTo>
                <a:cubicBezTo>
                  <a:pt x="1164" y="284"/>
                  <a:pt x="1155" y="276"/>
                  <a:pt x="1155" y="274"/>
                </a:cubicBezTo>
                <a:cubicBezTo>
                  <a:pt x="1155" y="266"/>
                  <a:pt x="1159" y="265"/>
                  <a:pt x="1163" y="262"/>
                </a:cubicBezTo>
                <a:cubicBezTo>
                  <a:pt x="1169" y="266"/>
                  <a:pt x="1169" y="266"/>
                  <a:pt x="1169" y="266"/>
                </a:cubicBezTo>
                <a:cubicBezTo>
                  <a:pt x="1171" y="262"/>
                  <a:pt x="1171" y="262"/>
                  <a:pt x="1171" y="262"/>
                </a:cubicBezTo>
                <a:cubicBezTo>
                  <a:pt x="1163" y="259"/>
                  <a:pt x="1163" y="259"/>
                  <a:pt x="1163" y="259"/>
                </a:cubicBezTo>
                <a:cubicBezTo>
                  <a:pt x="1159" y="263"/>
                  <a:pt x="1152" y="266"/>
                  <a:pt x="1152" y="274"/>
                </a:cubicBezTo>
                <a:cubicBezTo>
                  <a:pt x="1152" y="274"/>
                  <a:pt x="1152" y="274"/>
                  <a:pt x="1152" y="274"/>
                </a:cubicBezTo>
                <a:cubicBezTo>
                  <a:pt x="1152" y="266"/>
                  <a:pt x="1159" y="263"/>
                  <a:pt x="1163" y="259"/>
                </a:cubicBezTo>
                <a:cubicBezTo>
                  <a:pt x="1171" y="262"/>
                  <a:pt x="1171" y="262"/>
                  <a:pt x="1171" y="262"/>
                </a:cubicBezTo>
                <a:cubicBezTo>
                  <a:pt x="1177" y="262"/>
                  <a:pt x="1177" y="262"/>
                  <a:pt x="1177" y="262"/>
                </a:cubicBezTo>
                <a:cubicBezTo>
                  <a:pt x="1185" y="257"/>
                  <a:pt x="1185" y="257"/>
                  <a:pt x="1185" y="257"/>
                </a:cubicBezTo>
                <a:cubicBezTo>
                  <a:pt x="1196" y="257"/>
                  <a:pt x="1196" y="257"/>
                  <a:pt x="1196" y="257"/>
                </a:cubicBezTo>
                <a:cubicBezTo>
                  <a:pt x="1215" y="231"/>
                  <a:pt x="1215" y="231"/>
                  <a:pt x="1215" y="231"/>
                </a:cubicBezTo>
                <a:cubicBezTo>
                  <a:pt x="1196" y="257"/>
                  <a:pt x="1196" y="257"/>
                  <a:pt x="1196" y="257"/>
                </a:cubicBezTo>
                <a:cubicBezTo>
                  <a:pt x="1218" y="231"/>
                  <a:pt x="1218" y="231"/>
                  <a:pt x="1218" y="231"/>
                </a:cubicBezTo>
                <a:cubicBezTo>
                  <a:pt x="1218" y="225"/>
                  <a:pt x="1218" y="225"/>
                  <a:pt x="1218" y="225"/>
                </a:cubicBezTo>
                <a:cubicBezTo>
                  <a:pt x="1215" y="217"/>
                  <a:pt x="1215" y="217"/>
                  <a:pt x="1215" y="217"/>
                </a:cubicBezTo>
                <a:cubicBezTo>
                  <a:pt x="1209" y="218"/>
                  <a:pt x="1209" y="218"/>
                  <a:pt x="1209" y="218"/>
                </a:cubicBezTo>
                <a:cubicBezTo>
                  <a:pt x="1215" y="217"/>
                  <a:pt x="1215" y="217"/>
                  <a:pt x="1215" y="217"/>
                </a:cubicBezTo>
                <a:cubicBezTo>
                  <a:pt x="1209" y="205"/>
                  <a:pt x="1209" y="205"/>
                  <a:pt x="1209" y="205"/>
                </a:cubicBezTo>
                <a:cubicBezTo>
                  <a:pt x="1215" y="200"/>
                  <a:pt x="1215" y="200"/>
                  <a:pt x="1215" y="200"/>
                </a:cubicBezTo>
                <a:cubicBezTo>
                  <a:pt x="1217" y="195"/>
                  <a:pt x="1217" y="195"/>
                  <a:pt x="1217" y="195"/>
                </a:cubicBezTo>
                <a:moveTo>
                  <a:pt x="1221" y="195"/>
                </a:moveTo>
                <a:cubicBezTo>
                  <a:pt x="1217" y="195"/>
                  <a:pt x="1217" y="195"/>
                  <a:pt x="1217" y="195"/>
                </a:cubicBezTo>
                <a:cubicBezTo>
                  <a:pt x="1215" y="200"/>
                  <a:pt x="1215" y="200"/>
                  <a:pt x="1215" y="200"/>
                </a:cubicBezTo>
                <a:cubicBezTo>
                  <a:pt x="1221" y="195"/>
                  <a:pt x="1221" y="195"/>
                  <a:pt x="1221" y="195"/>
                </a:cubicBezTo>
                <a:moveTo>
                  <a:pt x="1249" y="195"/>
                </a:moveTo>
                <a:cubicBezTo>
                  <a:pt x="1239" y="195"/>
                  <a:pt x="1239" y="195"/>
                  <a:pt x="1239" y="195"/>
                </a:cubicBezTo>
                <a:cubicBezTo>
                  <a:pt x="1239" y="197"/>
                  <a:pt x="1239" y="197"/>
                  <a:pt x="1239" y="197"/>
                </a:cubicBezTo>
                <a:cubicBezTo>
                  <a:pt x="1239" y="205"/>
                  <a:pt x="1239" y="205"/>
                  <a:pt x="1239" y="205"/>
                </a:cubicBezTo>
                <a:cubicBezTo>
                  <a:pt x="1242" y="205"/>
                  <a:pt x="1242" y="205"/>
                  <a:pt x="1242" y="205"/>
                </a:cubicBezTo>
                <a:cubicBezTo>
                  <a:pt x="1247" y="202"/>
                  <a:pt x="1247" y="202"/>
                  <a:pt x="1247" y="202"/>
                </a:cubicBezTo>
                <a:cubicBezTo>
                  <a:pt x="1247" y="202"/>
                  <a:pt x="1247" y="202"/>
                  <a:pt x="1247" y="202"/>
                </a:cubicBezTo>
                <a:cubicBezTo>
                  <a:pt x="1242" y="205"/>
                  <a:pt x="1242" y="205"/>
                  <a:pt x="1242" y="205"/>
                </a:cubicBezTo>
                <a:cubicBezTo>
                  <a:pt x="1246" y="204"/>
                  <a:pt x="1250" y="205"/>
                  <a:pt x="1250" y="200"/>
                </a:cubicBezTo>
                <a:cubicBezTo>
                  <a:pt x="1250" y="198"/>
                  <a:pt x="1250" y="196"/>
                  <a:pt x="1249" y="195"/>
                </a:cubicBezTo>
                <a:moveTo>
                  <a:pt x="1280" y="197"/>
                </a:moveTo>
                <a:cubicBezTo>
                  <a:pt x="1280" y="197"/>
                  <a:pt x="1280" y="197"/>
                  <a:pt x="1280" y="197"/>
                </a:cubicBezTo>
                <a:cubicBezTo>
                  <a:pt x="1280" y="197"/>
                  <a:pt x="1280" y="197"/>
                  <a:pt x="1280" y="197"/>
                </a:cubicBezTo>
                <a:moveTo>
                  <a:pt x="1295" y="195"/>
                </a:moveTo>
                <a:cubicBezTo>
                  <a:pt x="1287" y="195"/>
                  <a:pt x="1287" y="195"/>
                  <a:pt x="1287" y="195"/>
                </a:cubicBezTo>
                <a:cubicBezTo>
                  <a:pt x="1286" y="197"/>
                  <a:pt x="1286" y="197"/>
                  <a:pt x="1286" y="197"/>
                </a:cubicBezTo>
                <a:cubicBezTo>
                  <a:pt x="1280" y="197"/>
                  <a:pt x="1280" y="197"/>
                  <a:pt x="1280" y="197"/>
                </a:cubicBezTo>
                <a:cubicBezTo>
                  <a:pt x="1275" y="200"/>
                  <a:pt x="1275" y="203"/>
                  <a:pt x="1269" y="203"/>
                </a:cubicBezTo>
                <a:cubicBezTo>
                  <a:pt x="1267" y="203"/>
                  <a:pt x="1267" y="203"/>
                  <a:pt x="1267" y="203"/>
                </a:cubicBezTo>
                <a:cubicBezTo>
                  <a:pt x="1263" y="203"/>
                  <a:pt x="1262" y="202"/>
                  <a:pt x="1261" y="202"/>
                </a:cubicBezTo>
                <a:cubicBezTo>
                  <a:pt x="1260" y="202"/>
                  <a:pt x="1263" y="203"/>
                  <a:pt x="1258" y="205"/>
                </a:cubicBezTo>
                <a:cubicBezTo>
                  <a:pt x="1267" y="211"/>
                  <a:pt x="1267" y="211"/>
                  <a:pt x="1267" y="211"/>
                </a:cubicBezTo>
                <a:cubicBezTo>
                  <a:pt x="1269" y="208"/>
                  <a:pt x="1269" y="208"/>
                  <a:pt x="1269" y="208"/>
                </a:cubicBezTo>
                <a:cubicBezTo>
                  <a:pt x="1275" y="212"/>
                  <a:pt x="1275" y="212"/>
                  <a:pt x="1275" y="212"/>
                </a:cubicBezTo>
                <a:cubicBezTo>
                  <a:pt x="1277" y="208"/>
                  <a:pt x="1277" y="208"/>
                  <a:pt x="1277" y="208"/>
                </a:cubicBezTo>
                <a:cubicBezTo>
                  <a:pt x="1288" y="205"/>
                  <a:pt x="1288" y="205"/>
                  <a:pt x="1288" y="205"/>
                </a:cubicBezTo>
                <a:cubicBezTo>
                  <a:pt x="1280" y="205"/>
                  <a:pt x="1280" y="205"/>
                  <a:pt x="1280" y="205"/>
                </a:cubicBezTo>
                <a:cubicBezTo>
                  <a:pt x="1277" y="200"/>
                  <a:pt x="1277" y="200"/>
                  <a:pt x="1277" y="200"/>
                </a:cubicBezTo>
                <a:cubicBezTo>
                  <a:pt x="1280" y="205"/>
                  <a:pt x="1280" y="205"/>
                  <a:pt x="1280" y="205"/>
                </a:cubicBezTo>
                <a:cubicBezTo>
                  <a:pt x="1288" y="205"/>
                  <a:pt x="1288" y="205"/>
                  <a:pt x="1288" y="205"/>
                </a:cubicBezTo>
                <a:cubicBezTo>
                  <a:pt x="1294" y="203"/>
                  <a:pt x="1294" y="203"/>
                  <a:pt x="1294" y="203"/>
                </a:cubicBezTo>
                <a:cubicBezTo>
                  <a:pt x="1295" y="195"/>
                  <a:pt x="1295" y="195"/>
                  <a:pt x="1295" y="195"/>
                </a:cubicBezTo>
                <a:moveTo>
                  <a:pt x="1295" y="195"/>
                </a:moveTo>
                <a:cubicBezTo>
                  <a:pt x="1295" y="195"/>
                  <a:pt x="1295" y="195"/>
                  <a:pt x="1295" y="195"/>
                </a:cubicBezTo>
                <a:cubicBezTo>
                  <a:pt x="1294" y="203"/>
                  <a:pt x="1294" y="203"/>
                  <a:pt x="1294" y="203"/>
                </a:cubicBezTo>
                <a:cubicBezTo>
                  <a:pt x="1288" y="205"/>
                  <a:pt x="1288" y="205"/>
                  <a:pt x="1288" y="205"/>
                </a:cubicBezTo>
                <a:cubicBezTo>
                  <a:pt x="1294" y="203"/>
                  <a:pt x="1294" y="203"/>
                  <a:pt x="1294" y="203"/>
                </a:cubicBezTo>
                <a:cubicBezTo>
                  <a:pt x="1295" y="195"/>
                  <a:pt x="1295" y="195"/>
                  <a:pt x="1295" y="195"/>
                </a:cubicBezTo>
                <a:moveTo>
                  <a:pt x="696" y="194"/>
                </a:moveTo>
                <a:cubicBezTo>
                  <a:pt x="690" y="194"/>
                  <a:pt x="690" y="194"/>
                  <a:pt x="690" y="194"/>
                </a:cubicBezTo>
                <a:cubicBezTo>
                  <a:pt x="692" y="195"/>
                  <a:pt x="692" y="195"/>
                  <a:pt x="692" y="195"/>
                </a:cubicBezTo>
                <a:cubicBezTo>
                  <a:pt x="698" y="195"/>
                  <a:pt x="698" y="195"/>
                  <a:pt x="698" y="195"/>
                </a:cubicBezTo>
                <a:cubicBezTo>
                  <a:pt x="696" y="194"/>
                  <a:pt x="696" y="194"/>
                  <a:pt x="696" y="194"/>
                </a:cubicBezTo>
                <a:moveTo>
                  <a:pt x="786" y="191"/>
                </a:moveTo>
                <a:cubicBezTo>
                  <a:pt x="777" y="191"/>
                  <a:pt x="777" y="191"/>
                  <a:pt x="777" y="191"/>
                </a:cubicBezTo>
                <a:cubicBezTo>
                  <a:pt x="778" y="192"/>
                  <a:pt x="779" y="193"/>
                  <a:pt x="781" y="195"/>
                </a:cubicBezTo>
                <a:cubicBezTo>
                  <a:pt x="788" y="195"/>
                  <a:pt x="788" y="195"/>
                  <a:pt x="788" y="195"/>
                </a:cubicBezTo>
                <a:cubicBezTo>
                  <a:pt x="788" y="195"/>
                  <a:pt x="788" y="194"/>
                  <a:pt x="788" y="194"/>
                </a:cubicBezTo>
                <a:cubicBezTo>
                  <a:pt x="786" y="191"/>
                  <a:pt x="786" y="191"/>
                  <a:pt x="786" y="191"/>
                </a:cubicBezTo>
                <a:moveTo>
                  <a:pt x="788" y="185"/>
                </a:moveTo>
                <a:cubicBezTo>
                  <a:pt x="786" y="191"/>
                  <a:pt x="786" y="191"/>
                  <a:pt x="786" y="191"/>
                </a:cubicBezTo>
                <a:cubicBezTo>
                  <a:pt x="788" y="194"/>
                  <a:pt x="788" y="194"/>
                  <a:pt x="788" y="194"/>
                </a:cubicBezTo>
                <a:cubicBezTo>
                  <a:pt x="794" y="191"/>
                  <a:pt x="794" y="191"/>
                  <a:pt x="794" y="191"/>
                </a:cubicBezTo>
                <a:cubicBezTo>
                  <a:pt x="788" y="185"/>
                  <a:pt x="788" y="185"/>
                  <a:pt x="788" y="185"/>
                </a:cubicBezTo>
                <a:moveTo>
                  <a:pt x="786" y="183"/>
                </a:moveTo>
                <a:cubicBezTo>
                  <a:pt x="788" y="185"/>
                  <a:pt x="788" y="185"/>
                  <a:pt x="788" y="185"/>
                </a:cubicBezTo>
                <a:cubicBezTo>
                  <a:pt x="786" y="183"/>
                  <a:pt x="786" y="183"/>
                  <a:pt x="786" y="183"/>
                </a:cubicBezTo>
                <a:moveTo>
                  <a:pt x="761" y="180"/>
                </a:moveTo>
                <a:cubicBezTo>
                  <a:pt x="761" y="180"/>
                  <a:pt x="761" y="180"/>
                  <a:pt x="761" y="180"/>
                </a:cubicBezTo>
                <a:cubicBezTo>
                  <a:pt x="761" y="188"/>
                  <a:pt x="761" y="188"/>
                  <a:pt x="761" y="188"/>
                </a:cubicBezTo>
                <a:cubicBezTo>
                  <a:pt x="761" y="180"/>
                  <a:pt x="761" y="180"/>
                  <a:pt x="761" y="180"/>
                </a:cubicBezTo>
                <a:moveTo>
                  <a:pt x="764" y="180"/>
                </a:moveTo>
                <a:cubicBezTo>
                  <a:pt x="761" y="180"/>
                  <a:pt x="761" y="180"/>
                  <a:pt x="761" y="180"/>
                </a:cubicBezTo>
                <a:cubicBezTo>
                  <a:pt x="761" y="188"/>
                  <a:pt x="761" y="188"/>
                  <a:pt x="761" y="188"/>
                </a:cubicBezTo>
                <a:cubicBezTo>
                  <a:pt x="764" y="188"/>
                  <a:pt x="764" y="188"/>
                  <a:pt x="764" y="188"/>
                </a:cubicBezTo>
                <a:cubicBezTo>
                  <a:pt x="764" y="180"/>
                  <a:pt x="764" y="180"/>
                  <a:pt x="764" y="180"/>
                </a:cubicBezTo>
                <a:moveTo>
                  <a:pt x="824" y="180"/>
                </a:moveTo>
                <a:cubicBezTo>
                  <a:pt x="815" y="180"/>
                  <a:pt x="815" y="180"/>
                  <a:pt x="815" y="180"/>
                </a:cubicBezTo>
                <a:cubicBezTo>
                  <a:pt x="815" y="189"/>
                  <a:pt x="815" y="189"/>
                  <a:pt x="815" y="189"/>
                </a:cubicBezTo>
                <a:cubicBezTo>
                  <a:pt x="805" y="183"/>
                  <a:pt x="805" y="183"/>
                  <a:pt x="805" y="183"/>
                </a:cubicBezTo>
                <a:cubicBezTo>
                  <a:pt x="813" y="195"/>
                  <a:pt x="813" y="195"/>
                  <a:pt x="813" y="195"/>
                </a:cubicBezTo>
                <a:cubicBezTo>
                  <a:pt x="817" y="195"/>
                  <a:pt x="817" y="195"/>
                  <a:pt x="817" y="195"/>
                </a:cubicBezTo>
                <a:cubicBezTo>
                  <a:pt x="821" y="194"/>
                  <a:pt x="821" y="194"/>
                  <a:pt x="821" y="194"/>
                </a:cubicBezTo>
                <a:cubicBezTo>
                  <a:pt x="818" y="183"/>
                  <a:pt x="818" y="183"/>
                  <a:pt x="818" y="183"/>
                </a:cubicBezTo>
                <a:cubicBezTo>
                  <a:pt x="824" y="180"/>
                  <a:pt x="824" y="180"/>
                  <a:pt x="824" y="180"/>
                </a:cubicBezTo>
                <a:moveTo>
                  <a:pt x="796" y="180"/>
                </a:moveTo>
                <a:cubicBezTo>
                  <a:pt x="796" y="180"/>
                  <a:pt x="796" y="180"/>
                  <a:pt x="796" y="180"/>
                </a:cubicBezTo>
                <a:moveTo>
                  <a:pt x="777" y="177"/>
                </a:moveTo>
                <a:cubicBezTo>
                  <a:pt x="786" y="183"/>
                  <a:pt x="786" y="183"/>
                  <a:pt x="786" y="183"/>
                </a:cubicBezTo>
                <a:cubicBezTo>
                  <a:pt x="788" y="185"/>
                  <a:pt x="788" y="185"/>
                  <a:pt x="788" y="185"/>
                </a:cubicBezTo>
                <a:cubicBezTo>
                  <a:pt x="794" y="191"/>
                  <a:pt x="794" y="191"/>
                  <a:pt x="794" y="191"/>
                </a:cubicBezTo>
                <a:cubicBezTo>
                  <a:pt x="793" y="185"/>
                  <a:pt x="793" y="185"/>
                  <a:pt x="793" y="185"/>
                </a:cubicBezTo>
                <a:cubicBezTo>
                  <a:pt x="794" y="191"/>
                  <a:pt x="794" y="191"/>
                  <a:pt x="794" y="191"/>
                </a:cubicBezTo>
                <a:cubicBezTo>
                  <a:pt x="796" y="189"/>
                  <a:pt x="797" y="188"/>
                  <a:pt x="797" y="187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96" y="187"/>
                  <a:pt x="796" y="187"/>
                  <a:pt x="796" y="186"/>
                </a:cubicBezTo>
                <a:cubicBezTo>
                  <a:pt x="797" y="186"/>
                  <a:pt x="797" y="186"/>
                  <a:pt x="797" y="186"/>
                </a:cubicBezTo>
                <a:cubicBezTo>
                  <a:pt x="798" y="186"/>
                  <a:pt x="798" y="186"/>
                  <a:pt x="797" y="187"/>
                </a:cubicBezTo>
                <a:cubicBezTo>
                  <a:pt x="798" y="187"/>
                  <a:pt x="799" y="186"/>
                  <a:pt x="802" y="185"/>
                </a:cubicBezTo>
                <a:cubicBezTo>
                  <a:pt x="796" y="180"/>
                  <a:pt x="796" y="180"/>
                  <a:pt x="796" y="180"/>
                </a:cubicBezTo>
                <a:cubicBezTo>
                  <a:pt x="794" y="180"/>
                  <a:pt x="794" y="180"/>
                  <a:pt x="794" y="180"/>
                </a:cubicBezTo>
                <a:cubicBezTo>
                  <a:pt x="791" y="183"/>
                  <a:pt x="791" y="183"/>
                  <a:pt x="791" y="183"/>
                </a:cubicBezTo>
                <a:cubicBezTo>
                  <a:pt x="786" y="180"/>
                  <a:pt x="786" y="180"/>
                  <a:pt x="786" y="180"/>
                </a:cubicBezTo>
                <a:cubicBezTo>
                  <a:pt x="777" y="177"/>
                  <a:pt x="777" y="177"/>
                  <a:pt x="777" y="177"/>
                </a:cubicBezTo>
                <a:moveTo>
                  <a:pt x="799" y="171"/>
                </a:moveTo>
                <a:cubicBezTo>
                  <a:pt x="801" y="175"/>
                  <a:pt x="801" y="175"/>
                  <a:pt x="801" y="175"/>
                </a:cubicBezTo>
                <a:cubicBezTo>
                  <a:pt x="805" y="177"/>
                  <a:pt x="805" y="177"/>
                  <a:pt x="805" y="177"/>
                </a:cubicBezTo>
                <a:cubicBezTo>
                  <a:pt x="802" y="174"/>
                  <a:pt x="802" y="174"/>
                  <a:pt x="802" y="174"/>
                </a:cubicBezTo>
                <a:cubicBezTo>
                  <a:pt x="799" y="171"/>
                  <a:pt x="799" y="171"/>
                  <a:pt x="799" y="171"/>
                </a:cubicBezTo>
                <a:moveTo>
                  <a:pt x="761" y="171"/>
                </a:moveTo>
                <a:cubicBezTo>
                  <a:pt x="759" y="175"/>
                  <a:pt x="759" y="175"/>
                  <a:pt x="759" y="175"/>
                </a:cubicBezTo>
                <a:cubicBezTo>
                  <a:pt x="761" y="180"/>
                  <a:pt x="761" y="180"/>
                  <a:pt x="761" y="180"/>
                </a:cubicBezTo>
                <a:cubicBezTo>
                  <a:pt x="764" y="180"/>
                  <a:pt x="764" y="180"/>
                  <a:pt x="764" y="180"/>
                </a:cubicBezTo>
                <a:cubicBezTo>
                  <a:pt x="764" y="188"/>
                  <a:pt x="764" y="188"/>
                  <a:pt x="764" y="188"/>
                </a:cubicBezTo>
                <a:cubicBezTo>
                  <a:pt x="764" y="180"/>
                  <a:pt x="764" y="180"/>
                  <a:pt x="764" y="180"/>
                </a:cubicBezTo>
                <a:cubicBezTo>
                  <a:pt x="767" y="174"/>
                  <a:pt x="767" y="174"/>
                  <a:pt x="767" y="174"/>
                </a:cubicBezTo>
                <a:cubicBezTo>
                  <a:pt x="761" y="171"/>
                  <a:pt x="761" y="171"/>
                  <a:pt x="761" y="171"/>
                </a:cubicBezTo>
                <a:moveTo>
                  <a:pt x="748" y="168"/>
                </a:moveTo>
                <a:cubicBezTo>
                  <a:pt x="739" y="168"/>
                  <a:pt x="739" y="168"/>
                  <a:pt x="739" y="168"/>
                </a:cubicBezTo>
                <a:cubicBezTo>
                  <a:pt x="736" y="177"/>
                  <a:pt x="736" y="177"/>
                  <a:pt x="736" y="177"/>
                </a:cubicBezTo>
                <a:cubicBezTo>
                  <a:pt x="722" y="178"/>
                  <a:pt x="725" y="184"/>
                  <a:pt x="719" y="195"/>
                </a:cubicBezTo>
                <a:cubicBezTo>
                  <a:pt x="720" y="195"/>
                  <a:pt x="720" y="195"/>
                  <a:pt x="720" y="195"/>
                </a:cubicBezTo>
                <a:cubicBezTo>
                  <a:pt x="723" y="191"/>
                  <a:pt x="726" y="185"/>
                  <a:pt x="727" y="184"/>
                </a:cubicBezTo>
                <a:cubicBezTo>
                  <a:pt x="729" y="180"/>
                  <a:pt x="731" y="179"/>
                  <a:pt x="732" y="179"/>
                </a:cubicBezTo>
                <a:cubicBezTo>
                  <a:pt x="733" y="179"/>
                  <a:pt x="733" y="180"/>
                  <a:pt x="734" y="180"/>
                </a:cubicBezTo>
                <a:cubicBezTo>
                  <a:pt x="734" y="180"/>
                  <a:pt x="735" y="180"/>
                  <a:pt x="735" y="180"/>
                </a:cubicBezTo>
                <a:cubicBezTo>
                  <a:pt x="736" y="180"/>
                  <a:pt x="737" y="179"/>
                  <a:pt x="739" y="171"/>
                </a:cubicBezTo>
                <a:cubicBezTo>
                  <a:pt x="748" y="171"/>
                  <a:pt x="748" y="171"/>
                  <a:pt x="748" y="171"/>
                </a:cubicBezTo>
                <a:cubicBezTo>
                  <a:pt x="748" y="168"/>
                  <a:pt x="748" y="168"/>
                  <a:pt x="748" y="168"/>
                </a:cubicBezTo>
                <a:moveTo>
                  <a:pt x="753" y="168"/>
                </a:moveTo>
                <a:cubicBezTo>
                  <a:pt x="748" y="168"/>
                  <a:pt x="748" y="168"/>
                  <a:pt x="748" y="168"/>
                </a:cubicBezTo>
                <a:cubicBezTo>
                  <a:pt x="748" y="171"/>
                  <a:pt x="748" y="171"/>
                  <a:pt x="748" y="171"/>
                </a:cubicBezTo>
                <a:cubicBezTo>
                  <a:pt x="753" y="168"/>
                  <a:pt x="753" y="168"/>
                  <a:pt x="753" y="168"/>
                </a:cubicBezTo>
                <a:moveTo>
                  <a:pt x="843" y="163"/>
                </a:moveTo>
                <a:cubicBezTo>
                  <a:pt x="837" y="171"/>
                  <a:pt x="837" y="171"/>
                  <a:pt x="837" y="171"/>
                </a:cubicBezTo>
                <a:cubicBezTo>
                  <a:pt x="843" y="168"/>
                  <a:pt x="843" y="168"/>
                  <a:pt x="843" y="168"/>
                </a:cubicBezTo>
                <a:cubicBezTo>
                  <a:pt x="843" y="163"/>
                  <a:pt x="843" y="163"/>
                  <a:pt x="843" y="163"/>
                </a:cubicBezTo>
                <a:moveTo>
                  <a:pt x="786" y="160"/>
                </a:moveTo>
                <a:cubicBezTo>
                  <a:pt x="780" y="160"/>
                  <a:pt x="780" y="160"/>
                  <a:pt x="780" y="160"/>
                </a:cubicBezTo>
                <a:cubicBezTo>
                  <a:pt x="791" y="168"/>
                  <a:pt x="791" y="168"/>
                  <a:pt x="791" y="168"/>
                </a:cubicBezTo>
                <a:cubicBezTo>
                  <a:pt x="786" y="160"/>
                  <a:pt x="786" y="160"/>
                  <a:pt x="786" y="160"/>
                </a:cubicBezTo>
                <a:moveTo>
                  <a:pt x="867" y="160"/>
                </a:moveTo>
                <a:cubicBezTo>
                  <a:pt x="864" y="160"/>
                  <a:pt x="864" y="160"/>
                  <a:pt x="864" y="160"/>
                </a:cubicBezTo>
                <a:cubicBezTo>
                  <a:pt x="862" y="163"/>
                  <a:pt x="862" y="163"/>
                  <a:pt x="862" y="163"/>
                </a:cubicBezTo>
                <a:cubicBezTo>
                  <a:pt x="867" y="166"/>
                  <a:pt x="867" y="166"/>
                  <a:pt x="867" y="166"/>
                </a:cubicBezTo>
                <a:cubicBezTo>
                  <a:pt x="867" y="160"/>
                  <a:pt x="867" y="160"/>
                  <a:pt x="867" y="160"/>
                </a:cubicBezTo>
                <a:moveTo>
                  <a:pt x="940" y="159"/>
                </a:moveTo>
                <a:cubicBezTo>
                  <a:pt x="940" y="160"/>
                  <a:pt x="940" y="160"/>
                  <a:pt x="940" y="160"/>
                </a:cubicBezTo>
                <a:cubicBezTo>
                  <a:pt x="940" y="160"/>
                  <a:pt x="940" y="160"/>
                  <a:pt x="940" y="160"/>
                </a:cubicBezTo>
                <a:cubicBezTo>
                  <a:pt x="940" y="159"/>
                  <a:pt x="940" y="159"/>
                  <a:pt x="940" y="159"/>
                </a:cubicBezTo>
                <a:moveTo>
                  <a:pt x="864" y="157"/>
                </a:moveTo>
                <a:cubicBezTo>
                  <a:pt x="859" y="157"/>
                  <a:pt x="859" y="157"/>
                  <a:pt x="859" y="157"/>
                </a:cubicBezTo>
                <a:cubicBezTo>
                  <a:pt x="862" y="163"/>
                  <a:pt x="862" y="163"/>
                  <a:pt x="862" y="163"/>
                </a:cubicBezTo>
                <a:cubicBezTo>
                  <a:pt x="864" y="160"/>
                  <a:pt x="864" y="160"/>
                  <a:pt x="864" y="160"/>
                </a:cubicBezTo>
                <a:cubicBezTo>
                  <a:pt x="864" y="157"/>
                  <a:pt x="864" y="157"/>
                  <a:pt x="864" y="157"/>
                </a:cubicBezTo>
                <a:moveTo>
                  <a:pt x="965" y="157"/>
                </a:moveTo>
                <a:cubicBezTo>
                  <a:pt x="965" y="157"/>
                  <a:pt x="965" y="157"/>
                  <a:pt x="965" y="157"/>
                </a:cubicBezTo>
                <a:moveTo>
                  <a:pt x="511" y="151"/>
                </a:moveTo>
                <a:cubicBezTo>
                  <a:pt x="508" y="154"/>
                  <a:pt x="508" y="154"/>
                  <a:pt x="508" y="154"/>
                </a:cubicBezTo>
                <a:cubicBezTo>
                  <a:pt x="514" y="157"/>
                  <a:pt x="514" y="157"/>
                  <a:pt x="514" y="157"/>
                </a:cubicBezTo>
                <a:cubicBezTo>
                  <a:pt x="511" y="151"/>
                  <a:pt x="511" y="151"/>
                  <a:pt x="511" y="151"/>
                </a:cubicBezTo>
                <a:moveTo>
                  <a:pt x="498" y="143"/>
                </a:moveTo>
                <a:cubicBezTo>
                  <a:pt x="492" y="143"/>
                  <a:pt x="492" y="143"/>
                  <a:pt x="492" y="143"/>
                </a:cubicBezTo>
                <a:cubicBezTo>
                  <a:pt x="487" y="151"/>
                  <a:pt x="487" y="151"/>
                  <a:pt x="487" y="151"/>
                </a:cubicBezTo>
                <a:cubicBezTo>
                  <a:pt x="508" y="154"/>
                  <a:pt x="508" y="154"/>
                  <a:pt x="508" y="154"/>
                </a:cubicBezTo>
                <a:cubicBezTo>
                  <a:pt x="511" y="151"/>
                  <a:pt x="511" y="151"/>
                  <a:pt x="511" y="151"/>
                </a:cubicBezTo>
                <a:cubicBezTo>
                  <a:pt x="508" y="146"/>
                  <a:pt x="508" y="146"/>
                  <a:pt x="508" y="146"/>
                </a:cubicBezTo>
                <a:cubicBezTo>
                  <a:pt x="500" y="146"/>
                  <a:pt x="500" y="146"/>
                  <a:pt x="500" y="146"/>
                </a:cubicBezTo>
                <a:cubicBezTo>
                  <a:pt x="498" y="143"/>
                  <a:pt x="498" y="143"/>
                  <a:pt x="498" y="143"/>
                </a:cubicBezTo>
                <a:moveTo>
                  <a:pt x="709" y="131"/>
                </a:moveTo>
                <a:cubicBezTo>
                  <a:pt x="707" y="140"/>
                  <a:pt x="707" y="140"/>
                  <a:pt x="707" y="140"/>
                </a:cubicBezTo>
                <a:cubicBezTo>
                  <a:pt x="720" y="140"/>
                  <a:pt x="720" y="140"/>
                  <a:pt x="720" y="140"/>
                </a:cubicBezTo>
                <a:cubicBezTo>
                  <a:pt x="720" y="137"/>
                  <a:pt x="720" y="137"/>
                  <a:pt x="720" y="137"/>
                </a:cubicBezTo>
                <a:cubicBezTo>
                  <a:pt x="709" y="131"/>
                  <a:pt x="709" y="131"/>
                  <a:pt x="709" y="131"/>
                </a:cubicBezTo>
                <a:moveTo>
                  <a:pt x="731" y="129"/>
                </a:moveTo>
                <a:cubicBezTo>
                  <a:pt x="729" y="139"/>
                  <a:pt x="731" y="136"/>
                  <a:pt x="720" y="137"/>
                </a:cubicBezTo>
                <a:cubicBezTo>
                  <a:pt x="720" y="140"/>
                  <a:pt x="720" y="140"/>
                  <a:pt x="720" y="140"/>
                </a:cubicBezTo>
                <a:cubicBezTo>
                  <a:pt x="729" y="143"/>
                  <a:pt x="729" y="143"/>
                  <a:pt x="729" y="143"/>
                </a:cubicBezTo>
                <a:cubicBezTo>
                  <a:pt x="732" y="140"/>
                  <a:pt x="732" y="140"/>
                  <a:pt x="732" y="140"/>
                </a:cubicBezTo>
                <a:cubicBezTo>
                  <a:pt x="734" y="137"/>
                  <a:pt x="734" y="137"/>
                  <a:pt x="734" y="137"/>
                </a:cubicBezTo>
                <a:cubicBezTo>
                  <a:pt x="731" y="140"/>
                  <a:pt x="731" y="140"/>
                  <a:pt x="731" y="140"/>
                </a:cubicBezTo>
                <a:cubicBezTo>
                  <a:pt x="729" y="138"/>
                  <a:pt x="729" y="138"/>
                  <a:pt x="729" y="138"/>
                </a:cubicBezTo>
                <a:cubicBezTo>
                  <a:pt x="734" y="131"/>
                  <a:pt x="734" y="131"/>
                  <a:pt x="734" y="131"/>
                </a:cubicBezTo>
                <a:cubicBezTo>
                  <a:pt x="731" y="129"/>
                  <a:pt x="731" y="129"/>
                  <a:pt x="731" y="129"/>
                </a:cubicBezTo>
                <a:moveTo>
                  <a:pt x="697" y="121"/>
                </a:moveTo>
                <a:cubicBezTo>
                  <a:pt x="688" y="131"/>
                  <a:pt x="688" y="131"/>
                  <a:pt x="688" y="131"/>
                </a:cubicBezTo>
                <a:cubicBezTo>
                  <a:pt x="688" y="134"/>
                  <a:pt x="688" y="134"/>
                  <a:pt x="688" y="134"/>
                </a:cubicBezTo>
                <a:cubicBezTo>
                  <a:pt x="693" y="134"/>
                  <a:pt x="693" y="134"/>
                  <a:pt x="693" y="134"/>
                </a:cubicBezTo>
                <a:cubicBezTo>
                  <a:pt x="699" y="131"/>
                  <a:pt x="699" y="131"/>
                  <a:pt x="699" y="131"/>
                </a:cubicBezTo>
                <a:cubicBezTo>
                  <a:pt x="697" y="121"/>
                  <a:pt x="697" y="121"/>
                  <a:pt x="697" y="121"/>
                </a:cubicBezTo>
                <a:moveTo>
                  <a:pt x="701" y="120"/>
                </a:moveTo>
                <a:cubicBezTo>
                  <a:pt x="688" y="123"/>
                  <a:pt x="688" y="123"/>
                  <a:pt x="688" y="123"/>
                </a:cubicBezTo>
                <a:cubicBezTo>
                  <a:pt x="688" y="131"/>
                  <a:pt x="688" y="131"/>
                  <a:pt x="688" y="131"/>
                </a:cubicBezTo>
                <a:cubicBezTo>
                  <a:pt x="697" y="121"/>
                  <a:pt x="697" y="121"/>
                  <a:pt x="697" y="121"/>
                </a:cubicBezTo>
                <a:cubicBezTo>
                  <a:pt x="699" y="131"/>
                  <a:pt x="699" y="131"/>
                  <a:pt x="699" y="131"/>
                </a:cubicBezTo>
                <a:cubicBezTo>
                  <a:pt x="701" y="123"/>
                  <a:pt x="701" y="123"/>
                  <a:pt x="701" y="123"/>
                </a:cubicBezTo>
                <a:cubicBezTo>
                  <a:pt x="701" y="120"/>
                  <a:pt x="701" y="120"/>
                  <a:pt x="701" y="120"/>
                </a:cubicBezTo>
                <a:moveTo>
                  <a:pt x="483" y="118"/>
                </a:moveTo>
                <a:cubicBezTo>
                  <a:pt x="483" y="140"/>
                  <a:pt x="483" y="140"/>
                  <a:pt x="483" y="140"/>
                </a:cubicBezTo>
                <a:cubicBezTo>
                  <a:pt x="484" y="140"/>
                  <a:pt x="484" y="140"/>
                  <a:pt x="484" y="140"/>
                </a:cubicBezTo>
                <a:cubicBezTo>
                  <a:pt x="487" y="134"/>
                  <a:pt x="487" y="134"/>
                  <a:pt x="487" y="134"/>
                </a:cubicBezTo>
                <a:cubicBezTo>
                  <a:pt x="498" y="134"/>
                  <a:pt x="498" y="134"/>
                  <a:pt x="498" y="134"/>
                </a:cubicBezTo>
                <a:cubicBezTo>
                  <a:pt x="487" y="134"/>
                  <a:pt x="487" y="134"/>
                  <a:pt x="487" y="134"/>
                </a:cubicBezTo>
                <a:cubicBezTo>
                  <a:pt x="484" y="140"/>
                  <a:pt x="484" y="140"/>
                  <a:pt x="484" y="140"/>
                </a:cubicBezTo>
                <a:cubicBezTo>
                  <a:pt x="495" y="137"/>
                  <a:pt x="495" y="137"/>
                  <a:pt x="495" y="137"/>
                </a:cubicBezTo>
                <a:cubicBezTo>
                  <a:pt x="492" y="143"/>
                  <a:pt x="492" y="143"/>
                  <a:pt x="492" y="143"/>
                </a:cubicBezTo>
                <a:cubicBezTo>
                  <a:pt x="498" y="143"/>
                  <a:pt x="498" y="143"/>
                  <a:pt x="498" y="143"/>
                </a:cubicBezTo>
                <a:cubicBezTo>
                  <a:pt x="500" y="146"/>
                  <a:pt x="500" y="146"/>
                  <a:pt x="500" y="146"/>
                </a:cubicBezTo>
                <a:cubicBezTo>
                  <a:pt x="498" y="143"/>
                  <a:pt x="498" y="143"/>
                  <a:pt x="498" y="143"/>
                </a:cubicBezTo>
                <a:cubicBezTo>
                  <a:pt x="501" y="131"/>
                  <a:pt x="501" y="131"/>
                  <a:pt x="501" y="131"/>
                </a:cubicBezTo>
                <a:cubicBezTo>
                  <a:pt x="492" y="121"/>
                  <a:pt x="492" y="121"/>
                  <a:pt x="492" y="121"/>
                </a:cubicBezTo>
                <a:cubicBezTo>
                  <a:pt x="483" y="118"/>
                  <a:pt x="483" y="118"/>
                  <a:pt x="483" y="118"/>
                </a:cubicBezTo>
                <a:moveTo>
                  <a:pt x="761" y="114"/>
                </a:moveTo>
                <a:cubicBezTo>
                  <a:pt x="761" y="114"/>
                  <a:pt x="761" y="114"/>
                  <a:pt x="761" y="114"/>
                </a:cubicBezTo>
                <a:cubicBezTo>
                  <a:pt x="761" y="117"/>
                  <a:pt x="761" y="117"/>
                  <a:pt x="761" y="117"/>
                </a:cubicBezTo>
                <a:cubicBezTo>
                  <a:pt x="761" y="114"/>
                  <a:pt x="761" y="114"/>
                  <a:pt x="761" y="114"/>
                </a:cubicBezTo>
                <a:moveTo>
                  <a:pt x="718" y="109"/>
                </a:moveTo>
                <a:cubicBezTo>
                  <a:pt x="712" y="109"/>
                  <a:pt x="712" y="109"/>
                  <a:pt x="712" y="109"/>
                </a:cubicBezTo>
                <a:cubicBezTo>
                  <a:pt x="709" y="109"/>
                  <a:pt x="709" y="109"/>
                  <a:pt x="709" y="109"/>
                </a:cubicBezTo>
                <a:cubicBezTo>
                  <a:pt x="715" y="112"/>
                  <a:pt x="715" y="112"/>
                  <a:pt x="715" y="112"/>
                </a:cubicBezTo>
                <a:cubicBezTo>
                  <a:pt x="709" y="109"/>
                  <a:pt x="709" y="109"/>
                  <a:pt x="709" y="109"/>
                </a:cubicBezTo>
                <a:cubicBezTo>
                  <a:pt x="704" y="109"/>
                  <a:pt x="704" y="109"/>
                  <a:pt x="704" y="109"/>
                </a:cubicBezTo>
                <a:cubicBezTo>
                  <a:pt x="704" y="114"/>
                  <a:pt x="704" y="114"/>
                  <a:pt x="704" y="114"/>
                </a:cubicBezTo>
                <a:cubicBezTo>
                  <a:pt x="709" y="120"/>
                  <a:pt x="711" y="120"/>
                  <a:pt x="715" y="126"/>
                </a:cubicBezTo>
                <a:cubicBezTo>
                  <a:pt x="712" y="129"/>
                  <a:pt x="712" y="129"/>
                  <a:pt x="712" y="129"/>
                </a:cubicBezTo>
                <a:cubicBezTo>
                  <a:pt x="709" y="131"/>
                  <a:pt x="709" y="131"/>
                  <a:pt x="709" y="131"/>
                </a:cubicBezTo>
                <a:cubicBezTo>
                  <a:pt x="720" y="137"/>
                  <a:pt x="720" y="137"/>
                  <a:pt x="720" y="137"/>
                </a:cubicBezTo>
                <a:cubicBezTo>
                  <a:pt x="731" y="136"/>
                  <a:pt x="729" y="139"/>
                  <a:pt x="731" y="129"/>
                </a:cubicBezTo>
                <a:cubicBezTo>
                  <a:pt x="726" y="126"/>
                  <a:pt x="726" y="126"/>
                  <a:pt x="726" y="126"/>
                </a:cubicBezTo>
                <a:cubicBezTo>
                  <a:pt x="723" y="123"/>
                  <a:pt x="723" y="123"/>
                  <a:pt x="723" y="123"/>
                </a:cubicBezTo>
                <a:cubicBezTo>
                  <a:pt x="720" y="120"/>
                  <a:pt x="720" y="120"/>
                  <a:pt x="720" y="120"/>
                </a:cubicBezTo>
                <a:cubicBezTo>
                  <a:pt x="718" y="117"/>
                  <a:pt x="718" y="117"/>
                  <a:pt x="718" y="117"/>
                </a:cubicBezTo>
                <a:cubicBezTo>
                  <a:pt x="712" y="117"/>
                  <a:pt x="712" y="117"/>
                  <a:pt x="712" y="117"/>
                </a:cubicBezTo>
                <a:cubicBezTo>
                  <a:pt x="718" y="117"/>
                  <a:pt x="718" y="117"/>
                  <a:pt x="718" y="117"/>
                </a:cubicBezTo>
                <a:cubicBezTo>
                  <a:pt x="720" y="120"/>
                  <a:pt x="720" y="120"/>
                  <a:pt x="720" y="120"/>
                </a:cubicBezTo>
                <a:cubicBezTo>
                  <a:pt x="723" y="123"/>
                  <a:pt x="723" y="123"/>
                  <a:pt x="723" y="123"/>
                </a:cubicBezTo>
                <a:cubicBezTo>
                  <a:pt x="726" y="126"/>
                  <a:pt x="726" y="126"/>
                  <a:pt x="726" y="126"/>
                </a:cubicBezTo>
                <a:cubicBezTo>
                  <a:pt x="723" y="123"/>
                  <a:pt x="723" y="123"/>
                  <a:pt x="723" y="123"/>
                </a:cubicBezTo>
                <a:cubicBezTo>
                  <a:pt x="720" y="120"/>
                  <a:pt x="720" y="120"/>
                  <a:pt x="720" y="120"/>
                </a:cubicBezTo>
                <a:cubicBezTo>
                  <a:pt x="718" y="117"/>
                  <a:pt x="718" y="117"/>
                  <a:pt x="718" y="117"/>
                </a:cubicBezTo>
                <a:cubicBezTo>
                  <a:pt x="718" y="109"/>
                  <a:pt x="718" y="109"/>
                  <a:pt x="718" y="109"/>
                </a:cubicBezTo>
                <a:moveTo>
                  <a:pt x="707" y="106"/>
                </a:moveTo>
                <a:cubicBezTo>
                  <a:pt x="704" y="109"/>
                  <a:pt x="704" y="109"/>
                  <a:pt x="704" y="109"/>
                </a:cubicBezTo>
                <a:cubicBezTo>
                  <a:pt x="709" y="109"/>
                  <a:pt x="709" y="109"/>
                  <a:pt x="709" y="109"/>
                </a:cubicBezTo>
                <a:cubicBezTo>
                  <a:pt x="707" y="106"/>
                  <a:pt x="707" y="106"/>
                  <a:pt x="707" y="106"/>
                </a:cubicBezTo>
                <a:moveTo>
                  <a:pt x="771" y="100"/>
                </a:moveTo>
                <a:cubicBezTo>
                  <a:pt x="767" y="103"/>
                  <a:pt x="767" y="103"/>
                  <a:pt x="767" y="103"/>
                </a:cubicBezTo>
                <a:cubicBezTo>
                  <a:pt x="769" y="106"/>
                  <a:pt x="769" y="106"/>
                  <a:pt x="769" y="106"/>
                </a:cubicBezTo>
                <a:cubicBezTo>
                  <a:pt x="772" y="109"/>
                  <a:pt x="772" y="109"/>
                  <a:pt x="772" y="109"/>
                </a:cubicBezTo>
                <a:cubicBezTo>
                  <a:pt x="775" y="109"/>
                  <a:pt x="775" y="109"/>
                  <a:pt x="775" y="109"/>
                </a:cubicBezTo>
                <a:cubicBezTo>
                  <a:pt x="771" y="100"/>
                  <a:pt x="771" y="100"/>
                  <a:pt x="771" y="100"/>
                </a:cubicBezTo>
                <a:moveTo>
                  <a:pt x="750" y="100"/>
                </a:moveTo>
                <a:cubicBezTo>
                  <a:pt x="751" y="104"/>
                  <a:pt x="751" y="109"/>
                  <a:pt x="756" y="109"/>
                </a:cubicBezTo>
                <a:cubicBezTo>
                  <a:pt x="763" y="109"/>
                  <a:pt x="761" y="107"/>
                  <a:pt x="764" y="103"/>
                </a:cubicBezTo>
                <a:cubicBezTo>
                  <a:pt x="753" y="106"/>
                  <a:pt x="753" y="106"/>
                  <a:pt x="753" y="106"/>
                </a:cubicBezTo>
                <a:cubicBezTo>
                  <a:pt x="750" y="100"/>
                  <a:pt x="750" y="100"/>
                  <a:pt x="750" y="100"/>
                </a:cubicBezTo>
                <a:moveTo>
                  <a:pt x="799" y="86"/>
                </a:moveTo>
                <a:cubicBezTo>
                  <a:pt x="799" y="86"/>
                  <a:pt x="799" y="86"/>
                  <a:pt x="799" y="86"/>
                </a:cubicBezTo>
                <a:moveTo>
                  <a:pt x="514" y="74"/>
                </a:moveTo>
                <a:cubicBezTo>
                  <a:pt x="517" y="77"/>
                  <a:pt x="517" y="77"/>
                  <a:pt x="517" y="77"/>
                </a:cubicBezTo>
                <a:cubicBezTo>
                  <a:pt x="514" y="74"/>
                  <a:pt x="514" y="74"/>
                  <a:pt x="514" y="74"/>
                </a:cubicBezTo>
                <a:moveTo>
                  <a:pt x="644" y="74"/>
                </a:moveTo>
                <a:cubicBezTo>
                  <a:pt x="644" y="74"/>
                  <a:pt x="644" y="74"/>
                  <a:pt x="644" y="74"/>
                </a:cubicBezTo>
                <a:moveTo>
                  <a:pt x="661" y="72"/>
                </a:moveTo>
                <a:cubicBezTo>
                  <a:pt x="644" y="74"/>
                  <a:pt x="644" y="74"/>
                  <a:pt x="644" y="74"/>
                </a:cubicBezTo>
                <a:cubicBezTo>
                  <a:pt x="639" y="74"/>
                  <a:pt x="639" y="74"/>
                  <a:pt x="639" y="74"/>
                </a:cubicBezTo>
                <a:cubicBezTo>
                  <a:pt x="636" y="80"/>
                  <a:pt x="636" y="80"/>
                  <a:pt x="636" y="80"/>
                </a:cubicBezTo>
                <a:cubicBezTo>
                  <a:pt x="639" y="80"/>
                  <a:pt x="639" y="80"/>
                  <a:pt x="639" y="80"/>
                </a:cubicBezTo>
                <a:cubicBezTo>
                  <a:pt x="639" y="83"/>
                  <a:pt x="639" y="83"/>
                  <a:pt x="639" y="83"/>
                </a:cubicBezTo>
                <a:cubicBezTo>
                  <a:pt x="646" y="85"/>
                  <a:pt x="644" y="86"/>
                  <a:pt x="650" y="86"/>
                </a:cubicBezTo>
                <a:cubicBezTo>
                  <a:pt x="657" y="86"/>
                  <a:pt x="657" y="81"/>
                  <a:pt x="669" y="80"/>
                </a:cubicBezTo>
                <a:cubicBezTo>
                  <a:pt x="669" y="75"/>
                  <a:pt x="669" y="75"/>
                  <a:pt x="669" y="75"/>
                </a:cubicBezTo>
                <a:cubicBezTo>
                  <a:pt x="661" y="72"/>
                  <a:pt x="661" y="72"/>
                  <a:pt x="661" y="72"/>
                </a:cubicBezTo>
                <a:moveTo>
                  <a:pt x="922" y="62"/>
                </a:moveTo>
                <a:cubicBezTo>
                  <a:pt x="922" y="62"/>
                  <a:pt x="922" y="62"/>
                  <a:pt x="922" y="63"/>
                </a:cubicBezTo>
                <a:cubicBezTo>
                  <a:pt x="922" y="63"/>
                  <a:pt x="922" y="63"/>
                  <a:pt x="923" y="63"/>
                </a:cubicBezTo>
                <a:cubicBezTo>
                  <a:pt x="923" y="63"/>
                  <a:pt x="923" y="63"/>
                  <a:pt x="923" y="62"/>
                </a:cubicBezTo>
                <a:cubicBezTo>
                  <a:pt x="922" y="62"/>
                  <a:pt x="922" y="62"/>
                  <a:pt x="922" y="62"/>
                </a:cubicBezTo>
                <a:moveTo>
                  <a:pt x="623" y="60"/>
                </a:moveTo>
                <a:cubicBezTo>
                  <a:pt x="620" y="63"/>
                  <a:pt x="620" y="63"/>
                  <a:pt x="620" y="63"/>
                </a:cubicBezTo>
                <a:cubicBezTo>
                  <a:pt x="623" y="60"/>
                  <a:pt x="623" y="60"/>
                  <a:pt x="623" y="60"/>
                </a:cubicBezTo>
                <a:moveTo>
                  <a:pt x="517" y="54"/>
                </a:moveTo>
                <a:cubicBezTo>
                  <a:pt x="514" y="54"/>
                  <a:pt x="514" y="54"/>
                  <a:pt x="514" y="54"/>
                </a:cubicBezTo>
                <a:cubicBezTo>
                  <a:pt x="506" y="54"/>
                  <a:pt x="506" y="54"/>
                  <a:pt x="506" y="54"/>
                </a:cubicBezTo>
                <a:cubicBezTo>
                  <a:pt x="508" y="60"/>
                  <a:pt x="508" y="60"/>
                  <a:pt x="508" y="60"/>
                </a:cubicBezTo>
                <a:cubicBezTo>
                  <a:pt x="514" y="60"/>
                  <a:pt x="514" y="60"/>
                  <a:pt x="514" y="60"/>
                </a:cubicBezTo>
                <a:cubicBezTo>
                  <a:pt x="517" y="54"/>
                  <a:pt x="517" y="54"/>
                  <a:pt x="517" y="54"/>
                </a:cubicBezTo>
                <a:moveTo>
                  <a:pt x="834" y="188"/>
                </a:moveTo>
                <a:cubicBezTo>
                  <a:pt x="834" y="188"/>
                  <a:pt x="834" y="188"/>
                  <a:pt x="834" y="188"/>
                </a:cubicBezTo>
                <a:moveTo>
                  <a:pt x="946" y="183"/>
                </a:moveTo>
                <a:cubicBezTo>
                  <a:pt x="946" y="183"/>
                  <a:pt x="946" y="183"/>
                  <a:pt x="946" y="183"/>
                </a:cubicBezTo>
                <a:moveTo>
                  <a:pt x="946" y="183"/>
                </a:moveTo>
                <a:cubicBezTo>
                  <a:pt x="946" y="183"/>
                  <a:pt x="946" y="183"/>
                  <a:pt x="946" y="183"/>
                </a:cubicBezTo>
                <a:moveTo>
                  <a:pt x="946" y="183"/>
                </a:moveTo>
                <a:cubicBezTo>
                  <a:pt x="946" y="183"/>
                  <a:pt x="946" y="183"/>
                  <a:pt x="946" y="183"/>
                </a:cubicBezTo>
                <a:cubicBezTo>
                  <a:pt x="946" y="183"/>
                  <a:pt x="946" y="183"/>
                  <a:pt x="946" y="183"/>
                </a:cubicBezTo>
                <a:moveTo>
                  <a:pt x="913" y="185"/>
                </a:moveTo>
                <a:cubicBezTo>
                  <a:pt x="913" y="180"/>
                  <a:pt x="913" y="180"/>
                  <a:pt x="913" y="180"/>
                </a:cubicBezTo>
                <a:cubicBezTo>
                  <a:pt x="913" y="185"/>
                  <a:pt x="913" y="185"/>
                  <a:pt x="913" y="185"/>
                </a:cubicBezTo>
                <a:cubicBezTo>
                  <a:pt x="924" y="184"/>
                  <a:pt x="924" y="184"/>
                  <a:pt x="924" y="184"/>
                </a:cubicBezTo>
                <a:cubicBezTo>
                  <a:pt x="913" y="185"/>
                  <a:pt x="913" y="185"/>
                  <a:pt x="913" y="185"/>
                </a:cubicBezTo>
                <a:moveTo>
                  <a:pt x="897" y="177"/>
                </a:moveTo>
                <a:cubicBezTo>
                  <a:pt x="907" y="177"/>
                  <a:pt x="911" y="175"/>
                  <a:pt x="913" y="175"/>
                </a:cubicBezTo>
                <a:cubicBezTo>
                  <a:pt x="913" y="175"/>
                  <a:pt x="913" y="175"/>
                  <a:pt x="913" y="175"/>
                </a:cubicBezTo>
                <a:cubicBezTo>
                  <a:pt x="915" y="175"/>
                  <a:pt x="916" y="176"/>
                  <a:pt x="918" y="179"/>
                </a:cubicBezTo>
                <a:cubicBezTo>
                  <a:pt x="918" y="179"/>
                  <a:pt x="918" y="179"/>
                  <a:pt x="918" y="179"/>
                </a:cubicBezTo>
                <a:cubicBezTo>
                  <a:pt x="918" y="179"/>
                  <a:pt x="919" y="180"/>
                  <a:pt x="919" y="180"/>
                </a:cubicBezTo>
                <a:cubicBezTo>
                  <a:pt x="919" y="180"/>
                  <a:pt x="919" y="180"/>
                  <a:pt x="919" y="180"/>
                </a:cubicBezTo>
                <a:cubicBezTo>
                  <a:pt x="919" y="180"/>
                  <a:pt x="918" y="179"/>
                  <a:pt x="918" y="179"/>
                </a:cubicBezTo>
                <a:cubicBezTo>
                  <a:pt x="918" y="179"/>
                  <a:pt x="918" y="179"/>
                  <a:pt x="918" y="179"/>
                </a:cubicBezTo>
                <a:cubicBezTo>
                  <a:pt x="916" y="176"/>
                  <a:pt x="915" y="175"/>
                  <a:pt x="913" y="175"/>
                </a:cubicBezTo>
                <a:cubicBezTo>
                  <a:pt x="913" y="175"/>
                  <a:pt x="913" y="175"/>
                  <a:pt x="913" y="175"/>
                </a:cubicBezTo>
                <a:cubicBezTo>
                  <a:pt x="911" y="175"/>
                  <a:pt x="907" y="177"/>
                  <a:pt x="897" y="177"/>
                </a:cubicBezTo>
                <a:cubicBezTo>
                  <a:pt x="897" y="177"/>
                  <a:pt x="897" y="177"/>
                  <a:pt x="897" y="177"/>
                </a:cubicBezTo>
                <a:moveTo>
                  <a:pt x="707" y="172"/>
                </a:moveTo>
                <a:cubicBezTo>
                  <a:pt x="707" y="172"/>
                  <a:pt x="707" y="172"/>
                  <a:pt x="707" y="172"/>
                </a:cubicBezTo>
                <a:cubicBezTo>
                  <a:pt x="707" y="172"/>
                  <a:pt x="707" y="172"/>
                  <a:pt x="707" y="172"/>
                </a:cubicBezTo>
                <a:cubicBezTo>
                  <a:pt x="707" y="172"/>
                  <a:pt x="707" y="172"/>
                  <a:pt x="707" y="172"/>
                </a:cubicBezTo>
                <a:moveTo>
                  <a:pt x="706" y="172"/>
                </a:moveTo>
                <a:cubicBezTo>
                  <a:pt x="706" y="172"/>
                  <a:pt x="705" y="172"/>
                  <a:pt x="704" y="172"/>
                </a:cubicBezTo>
                <a:cubicBezTo>
                  <a:pt x="705" y="172"/>
                  <a:pt x="706" y="172"/>
                  <a:pt x="706" y="172"/>
                </a:cubicBezTo>
                <a:moveTo>
                  <a:pt x="703" y="172"/>
                </a:moveTo>
                <a:cubicBezTo>
                  <a:pt x="703" y="172"/>
                  <a:pt x="702" y="172"/>
                  <a:pt x="701" y="172"/>
                </a:cubicBezTo>
                <a:cubicBezTo>
                  <a:pt x="702" y="172"/>
                  <a:pt x="703" y="172"/>
                  <a:pt x="703" y="172"/>
                </a:cubicBezTo>
                <a:moveTo>
                  <a:pt x="897" y="176"/>
                </a:moveTo>
                <a:cubicBezTo>
                  <a:pt x="898" y="172"/>
                  <a:pt x="899" y="171"/>
                  <a:pt x="899" y="171"/>
                </a:cubicBezTo>
                <a:cubicBezTo>
                  <a:pt x="899" y="171"/>
                  <a:pt x="898" y="172"/>
                  <a:pt x="897" y="176"/>
                </a:cubicBezTo>
                <a:moveTo>
                  <a:pt x="694" y="171"/>
                </a:moveTo>
                <a:cubicBezTo>
                  <a:pt x="694" y="171"/>
                  <a:pt x="694" y="171"/>
                  <a:pt x="694" y="171"/>
                </a:cubicBezTo>
                <a:cubicBezTo>
                  <a:pt x="694" y="171"/>
                  <a:pt x="694" y="171"/>
                  <a:pt x="694" y="171"/>
                </a:cubicBezTo>
                <a:moveTo>
                  <a:pt x="698" y="171"/>
                </a:moveTo>
                <a:cubicBezTo>
                  <a:pt x="697" y="171"/>
                  <a:pt x="696" y="171"/>
                  <a:pt x="695" y="171"/>
                </a:cubicBezTo>
                <a:cubicBezTo>
                  <a:pt x="696" y="171"/>
                  <a:pt x="697" y="171"/>
                  <a:pt x="698" y="171"/>
                </a:cubicBezTo>
                <a:moveTo>
                  <a:pt x="695" y="171"/>
                </a:moveTo>
                <a:cubicBezTo>
                  <a:pt x="695" y="171"/>
                  <a:pt x="695" y="171"/>
                  <a:pt x="695" y="171"/>
                </a:cubicBezTo>
                <a:cubicBezTo>
                  <a:pt x="695" y="171"/>
                  <a:pt x="695" y="171"/>
                  <a:pt x="695" y="171"/>
                </a:cubicBezTo>
                <a:cubicBezTo>
                  <a:pt x="695" y="171"/>
                  <a:pt x="695" y="171"/>
                  <a:pt x="695" y="171"/>
                </a:cubicBezTo>
                <a:moveTo>
                  <a:pt x="957" y="171"/>
                </a:moveTo>
                <a:cubicBezTo>
                  <a:pt x="957" y="171"/>
                  <a:pt x="957" y="171"/>
                  <a:pt x="957" y="171"/>
                </a:cubicBezTo>
                <a:cubicBezTo>
                  <a:pt x="962" y="171"/>
                  <a:pt x="962" y="171"/>
                  <a:pt x="962" y="171"/>
                </a:cubicBezTo>
                <a:cubicBezTo>
                  <a:pt x="957" y="171"/>
                  <a:pt x="957" y="171"/>
                  <a:pt x="957" y="171"/>
                </a:cubicBezTo>
                <a:moveTo>
                  <a:pt x="720" y="169"/>
                </a:moveTo>
                <a:cubicBezTo>
                  <a:pt x="720" y="169"/>
                  <a:pt x="720" y="168"/>
                  <a:pt x="720" y="168"/>
                </a:cubicBezTo>
                <a:cubicBezTo>
                  <a:pt x="720" y="168"/>
                  <a:pt x="720" y="169"/>
                  <a:pt x="720" y="169"/>
                </a:cubicBezTo>
                <a:moveTo>
                  <a:pt x="720" y="168"/>
                </a:moveTo>
                <a:cubicBezTo>
                  <a:pt x="720" y="168"/>
                  <a:pt x="720" y="168"/>
                  <a:pt x="720" y="168"/>
                </a:cubicBezTo>
                <a:moveTo>
                  <a:pt x="940" y="160"/>
                </a:moveTo>
                <a:cubicBezTo>
                  <a:pt x="940" y="160"/>
                  <a:pt x="940" y="160"/>
                  <a:pt x="940" y="160"/>
                </a:cubicBezTo>
                <a:cubicBezTo>
                  <a:pt x="940" y="160"/>
                  <a:pt x="940" y="160"/>
                  <a:pt x="940" y="160"/>
                </a:cubicBezTo>
                <a:moveTo>
                  <a:pt x="764" y="160"/>
                </a:moveTo>
                <a:cubicBezTo>
                  <a:pt x="764" y="160"/>
                  <a:pt x="764" y="160"/>
                  <a:pt x="764" y="160"/>
                </a:cubicBezTo>
                <a:cubicBezTo>
                  <a:pt x="764" y="160"/>
                  <a:pt x="764" y="160"/>
                  <a:pt x="764" y="160"/>
                </a:cubicBezTo>
                <a:cubicBezTo>
                  <a:pt x="764" y="160"/>
                  <a:pt x="764" y="160"/>
                  <a:pt x="764" y="160"/>
                </a:cubicBezTo>
                <a:moveTo>
                  <a:pt x="764" y="160"/>
                </a:moveTo>
                <a:cubicBezTo>
                  <a:pt x="764" y="160"/>
                  <a:pt x="763" y="160"/>
                  <a:pt x="762" y="160"/>
                </a:cubicBezTo>
                <a:cubicBezTo>
                  <a:pt x="763" y="160"/>
                  <a:pt x="764" y="160"/>
                  <a:pt x="764" y="160"/>
                </a:cubicBezTo>
                <a:moveTo>
                  <a:pt x="762" y="160"/>
                </a:moveTo>
                <a:cubicBezTo>
                  <a:pt x="762" y="160"/>
                  <a:pt x="762" y="160"/>
                  <a:pt x="762" y="160"/>
                </a:cubicBezTo>
                <a:cubicBezTo>
                  <a:pt x="762" y="160"/>
                  <a:pt x="762" y="160"/>
                  <a:pt x="762" y="160"/>
                </a:cubicBezTo>
                <a:moveTo>
                  <a:pt x="756" y="160"/>
                </a:moveTo>
                <a:cubicBezTo>
                  <a:pt x="756" y="160"/>
                  <a:pt x="756" y="160"/>
                  <a:pt x="757" y="160"/>
                </a:cubicBezTo>
                <a:cubicBezTo>
                  <a:pt x="756" y="160"/>
                  <a:pt x="756" y="160"/>
                  <a:pt x="756" y="160"/>
                </a:cubicBezTo>
                <a:moveTo>
                  <a:pt x="761" y="160"/>
                </a:moveTo>
                <a:cubicBezTo>
                  <a:pt x="760" y="160"/>
                  <a:pt x="759" y="160"/>
                  <a:pt x="758" y="160"/>
                </a:cubicBezTo>
                <a:cubicBezTo>
                  <a:pt x="759" y="160"/>
                  <a:pt x="760" y="160"/>
                  <a:pt x="761" y="160"/>
                </a:cubicBezTo>
                <a:moveTo>
                  <a:pt x="757" y="160"/>
                </a:moveTo>
                <a:cubicBezTo>
                  <a:pt x="757" y="160"/>
                  <a:pt x="757" y="160"/>
                  <a:pt x="757" y="160"/>
                </a:cubicBezTo>
                <a:cubicBezTo>
                  <a:pt x="757" y="160"/>
                  <a:pt x="757" y="160"/>
                  <a:pt x="757" y="160"/>
                </a:cubicBezTo>
                <a:cubicBezTo>
                  <a:pt x="757" y="160"/>
                  <a:pt x="757" y="160"/>
                  <a:pt x="757" y="160"/>
                </a:cubicBezTo>
                <a:moveTo>
                  <a:pt x="769" y="152"/>
                </a:moveTo>
                <a:cubicBezTo>
                  <a:pt x="769" y="152"/>
                  <a:pt x="769" y="151"/>
                  <a:pt x="769" y="151"/>
                </a:cubicBezTo>
                <a:cubicBezTo>
                  <a:pt x="769" y="151"/>
                  <a:pt x="769" y="152"/>
                  <a:pt x="769" y="152"/>
                </a:cubicBezTo>
                <a:moveTo>
                  <a:pt x="720" y="146"/>
                </a:moveTo>
                <a:cubicBezTo>
                  <a:pt x="720" y="146"/>
                  <a:pt x="720" y="146"/>
                  <a:pt x="720" y="146"/>
                </a:cubicBezTo>
                <a:moveTo>
                  <a:pt x="720" y="146"/>
                </a:moveTo>
                <a:cubicBezTo>
                  <a:pt x="729" y="143"/>
                  <a:pt x="729" y="143"/>
                  <a:pt x="729" y="143"/>
                </a:cubicBezTo>
                <a:cubicBezTo>
                  <a:pt x="720" y="146"/>
                  <a:pt x="720" y="146"/>
                  <a:pt x="720" y="146"/>
                </a:cubicBezTo>
                <a:moveTo>
                  <a:pt x="757" y="146"/>
                </a:moveTo>
                <a:cubicBezTo>
                  <a:pt x="742" y="143"/>
                  <a:pt x="742" y="143"/>
                  <a:pt x="742" y="143"/>
                </a:cubicBezTo>
                <a:cubicBezTo>
                  <a:pt x="757" y="146"/>
                  <a:pt x="757" y="146"/>
                  <a:pt x="757" y="146"/>
                </a:cubicBezTo>
                <a:moveTo>
                  <a:pt x="769" y="151"/>
                </a:moveTo>
                <a:cubicBezTo>
                  <a:pt x="752" y="150"/>
                  <a:pt x="766" y="148"/>
                  <a:pt x="752" y="143"/>
                </a:cubicBezTo>
                <a:cubicBezTo>
                  <a:pt x="752" y="143"/>
                  <a:pt x="752" y="143"/>
                  <a:pt x="752" y="143"/>
                </a:cubicBezTo>
                <a:cubicBezTo>
                  <a:pt x="766" y="148"/>
                  <a:pt x="752" y="150"/>
                  <a:pt x="769" y="151"/>
                </a:cubicBezTo>
                <a:cubicBezTo>
                  <a:pt x="769" y="151"/>
                  <a:pt x="769" y="151"/>
                  <a:pt x="769" y="151"/>
                </a:cubicBezTo>
                <a:moveTo>
                  <a:pt x="756" y="129"/>
                </a:moveTo>
                <a:cubicBezTo>
                  <a:pt x="756" y="129"/>
                  <a:pt x="756" y="129"/>
                  <a:pt x="756" y="129"/>
                </a:cubicBezTo>
                <a:moveTo>
                  <a:pt x="791" y="123"/>
                </a:moveTo>
                <a:cubicBezTo>
                  <a:pt x="791" y="123"/>
                  <a:pt x="791" y="123"/>
                  <a:pt x="791" y="123"/>
                </a:cubicBezTo>
                <a:moveTo>
                  <a:pt x="813" y="123"/>
                </a:moveTo>
                <a:cubicBezTo>
                  <a:pt x="813" y="111"/>
                  <a:pt x="813" y="111"/>
                  <a:pt x="813" y="111"/>
                </a:cubicBezTo>
                <a:cubicBezTo>
                  <a:pt x="813" y="111"/>
                  <a:pt x="813" y="111"/>
                  <a:pt x="813" y="111"/>
                </a:cubicBezTo>
                <a:cubicBezTo>
                  <a:pt x="813" y="123"/>
                  <a:pt x="813" y="123"/>
                  <a:pt x="813" y="123"/>
                </a:cubicBezTo>
                <a:moveTo>
                  <a:pt x="783" y="106"/>
                </a:moveTo>
                <a:cubicBezTo>
                  <a:pt x="777" y="105"/>
                  <a:pt x="777" y="105"/>
                  <a:pt x="777" y="105"/>
                </a:cubicBezTo>
                <a:cubicBezTo>
                  <a:pt x="783" y="106"/>
                  <a:pt x="783" y="106"/>
                  <a:pt x="783" y="106"/>
                </a:cubicBezTo>
                <a:moveTo>
                  <a:pt x="822" y="113"/>
                </a:moveTo>
                <a:cubicBezTo>
                  <a:pt x="826" y="113"/>
                  <a:pt x="827" y="111"/>
                  <a:pt x="824" y="104"/>
                </a:cubicBezTo>
                <a:cubicBezTo>
                  <a:pt x="827" y="111"/>
                  <a:pt x="826" y="113"/>
                  <a:pt x="822" y="113"/>
                </a:cubicBezTo>
                <a:moveTo>
                  <a:pt x="824" y="103"/>
                </a:moveTo>
                <a:cubicBezTo>
                  <a:pt x="824" y="103"/>
                  <a:pt x="824" y="103"/>
                  <a:pt x="824" y="103"/>
                </a:cubicBezTo>
                <a:cubicBezTo>
                  <a:pt x="824" y="103"/>
                  <a:pt x="824" y="103"/>
                  <a:pt x="824" y="103"/>
                </a:cubicBezTo>
                <a:cubicBezTo>
                  <a:pt x="824" y="103"/>
                  <a:pt x="824" y="103"/>
                  <a:pt x="824" y="103"/>
                </a:cubicBezTo>
                <a:moveTo>
                  <a:pt x="843" y="100"/>
                </a:moveTo>
                <a:cubicBezTo>
                  <a:pt x="843" y="97"/>
                  <a:pt x="843" y="97"/>
                  <a:pt x="843" y="97"/>
                </a:cubicBezTo>
                <a:cubicBezTo>
                  <a:pt x="843" y="100"/>
                  <a:pt x="843" y="100"/>
                  <a:pt x="843" y="100"/>
                </a:cubicBezTo>
                <a:moveTo>
                  <a:pt x="854" y="100"/>
                </a:moveTo>
                <a:cubicBezTo>
                  <a:pt x="849" y="100"/>
                  <a:pt x="849" y="96"/>
                  <a:pt x="848" y="91"/>
                </a:cubicBezTo>
                <a:cubicBezTo>
                  <a:pt x="848" y="91"/>
                  <a:pt x="848" y="91"/>
                  <a:pt x="848" y="91"/>
                </a:cubicBezTo>
                <a:cubicBezTo>
                  <a:pt x="849" y="96"/>
                  <a:pt x="849" y="100"/>
                  <a:pt x="854" y="100"/>
                </a:cubicBezTo>
                <a:cubicBezTo>
                  <a:pt x="861" y="100"/>
                  <a:pt x="859" y="99"/>
                  <a:pt x="862" y="94"/>
                </a:cubicBezTo>
                <a:cubicBezTo>
                  <a:pt x="862" y="94"/>
                  <a:pt x="862" y="94"/>
                  <a:pt x="862" y="94"/>
                </a:cubicBezTo>
                <a:cubicBezTo>
                  <a:pt x="859" y="99"/>
                  <a:pt x="861" y="100"/>
                  <a:pt x="854" y="100"/>
                </a:cubicBezTo>
                <a:moveTo>
                  <a:pt x="753" y="89"/>
                </a:moveTo>
                <a:cubicBezTo>
                  <a:pt x="753" y="89"/>
                  <a:pt x="753" y="89"/>
                  <a:pt x="753" y="89"/>
                </a:cubicBezTo>
                <a:moveTo>
                  <a:pt x="876" y="97"/>
                </a:moveTo>
                <a:cubicBezTo>
                  <a:pt x="870" y="94"/>
                  <a:pt x="870" y="94"/>
                  <a:pt x="870" y="94"/>
                </a:cubicBezTo>
                <a:cubicBezTo>
                  <a:pt x="865" y="91"/>
                  <a:pt x="865" y="91"/>
                  <a:pt x="865" y="91"/>
                </a:cubicBezTo>
                <a:cubicBezTo>
                  <a:pt x="869" y="85"/>
                  <a:pt x="869" y="85"/>
                  <a:pt x="869" y="85"/>
                </a:cubicBezTo>
                <a:cubicBezTo>
                  <a:pt x="873" y="91"/>
                  <a:pt x="873" y="91"/>
                  <a:pt x="873" y="91"/>
                </a:cubicBezTo>
                <a:cubicBezTo>
                  <a:pt x="870" y="94"/>
                  <a:pt x="870" y="94"/>
                  <a:pt x="870" y="94"/>
                </a:cubicBezTo>
                <a:cubicBezTo>
                  <a:pt x="876" y="97"/>
                  <a:pt x="876" y="97"/>
                  <a:pt x="876" y="97"/>
                </a:cubicBezTo>
                <a:moveTo>
                  <a:pt x="821" y="83"/>
                </a:moveTo>
                <a:cubicBezTo>
                  <a:pt x="824" y="80"/>
                  <a:pt x="824" y="80"/>
                  <a:pt x="824" y="80"/>
                </a:cubicBezTo>
                <a:cubicBezTo>
                  <a:pt x="821" y="83"/>
                  <a:pt x="821" y="83"/>
                  <a:pt x="821" y="83"/>
                </a:cubicBezTo>
                <a:moveTo>
                  <a:pt x="777" y="77"/>
                </a:moveTo>
                <a:cubicBezTo>
                  <a:pt x="777" y="77"/>
                  <a:pt x="777" y="77"/>
                  <a:pt x="777" y="77"/>
                </a:cubicBezTo>
                <a:moveTo>
                  <a:pt x="889" y="76"/>
                </a:moveTo>
                <a:cubicBezTo>
                  <a:pt x="889" y="76"/>
                  <a:pt x="889" y="76"/>
                  <a:pt x="889" y="76"/>
                </a:cubicBezTo>
                <a:cubicBezTo>
                  <a:pt x="889" y="76"/>
                  <a:pt x="889" y="76"/>
                  <a:pt x="889" y="76"/>
                </a:cubicBezTo>
                <a:cubicBezTo>
                  <a:pt x="889" y="76"/>
                  <a:pt x="889" y="76"/>
                  <a:pt x="889" y="76"/>
                </a:cubicBezTo>
                <a:moveTo>
                  <a:pt x="889" y="76"/>
                </a:moveTo>
                <a:cubicBezTo>
                  <a:pt x="889" y="76"/>
                  <a:pt x="889" y="76"/>
                  <a:pt x="889" y="76"/>
                </a:cubicBezTo>
                <a:cubicBezTo>
                  <a:pt x="889" y="76"/>
                  <a:pt x="889" y="76"/>
                  <a:pt x="889" y="76"/>
                </a:cubicBezTo>
                <a:moveTo>
                  <a:pt x="890" y="75"/>
                </a:moveTo>
                <a:cubicBezTo>
                  <a:pt x="890" y="75"/>
                  <a:pt x="890" y="75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moveTo>
                  <a:pt x="889" y="76"/>
                </a:moveTo>
                <a:cubicBezTo>
                  <a:pt x="889" y="76"/>
                  <a:pt x="889" y="75"/>
                  <a:pt x="889" y="75"/>
                </a:cubicBezTo>
                <a:cubicBezTo>
                  <a:pt x="889" y="75"/>
                  <a:pt x="889" y="76"/>
                  <a:pt x="889" y="76"/>
                </a:cubicBezTo>
                <a:moveTo>
                  <a:pt x="890" y="75"/>
                </a:moveTo>
                <a:cubicBezTo>
                  <a:pt x="890" y="75"/>
                  <a:pt x="890" y="75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moveTo>
                  <a:pt x="890" y="75"/>
                </a:moveTo>
                <a:cubicBezTo>
                  <a:pt x="890" y="75"/>
                  <a:pt x="890" y="75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moveTo>
                  <a:pt x="864" y="74"/>
                </a:moveTo>
                <a:cubicBezTo>
                  <a:pt x="867" y="74"/>
                  <a:pt x="867" y="74"/>
                  <a:pt x="867" y="74"/>
                </a:cubicBezTo>
                <a:cubicBezTo>
                  <a:pt x="886" y="74"/>
                  <a:pt x="886" y="74"/>
                  <a:pt x="886" y="74"/>
                </a:cubicBezTo>
                <a:cubicBezTo>
                  <a:pt x="886" y="77"/>
                  <a:pt x="886" y="77"/>
                  <a:pt x="886" y="77"/>
                </a:cubicBezTo>
                <a:cubicBezTo>
                  <a:pt x="878" y="77"/>
                  <a:pt x="878" y="77"/>
                  <a:pt x="878" y="77"/>
                </a:cubicBezTo>
                <a:cubicBezTo>
                  <a:pt x="873" y="77"/>
                  <a:pt x="873" y="78"/>
                  <a:pt x="870" y="80"/>
                </a:cubicBezTo>
                <a:cubicBezTo>
                  <a:pt x="870" y="83"/>
                  <a:pt x="870" y="83"/>
                  <a:pt x="870" y="83"/>
                </a:cubicBezTo>
                <a:cubicBezTo>
                  <a:pt x="870" y="80"/>
                  <a:pt x="870" y="80"/>
                  <a:pt x="870" y="80"/>
                </a:cubicBezTo>
                <a:cubicBezTo>
                  <a:pt x="867" y="80"/>
                  <a:pt x="867" y="80"/>
                  <a:pt x="867" y="80"/>
                </a:cubicBezTo>
                <a:cubicBezTo>
                  <a:pt x="867" y="74"/>
                  <a:pt x="867" y="74"/>
                  <a:pt x="867" y="74"/>
                </a:cubicBezTo>
                <a:cubicBezTo>
                  <a:pt x="864" y="74"/>
                  <a:pt x="864" y="74"/>
                  <a:pt x="864" y="74"/>
                </a:cubicBezTo>
                <a:moveTo>
                  <a:pt x="889" y="75"/>
                </a:moveTo>
                <a:cubicBezTo>
                  <a:pt x="889" y="75"/>
                  <a:pt x="889" y="75"/>
                  <a:pt x="889" y="75"/>
                </a:cubicBezTo>
                <a:cubicBezTo>
                  <a:pt x="889" y="75"/>
                  <a:pt x="890" y="74"/>
                  <a:pt x="890" y="74"/>
                </a:cubicBezTo>
                <a:cubicBezTo>
                  <a:pt x="890" y="74"/>
                  <a:pt x="889" y="75"/>
                  <a:pt x="889" y="75"/>
                </a:cubicBezTo>
                <a:cubicBezTo>
                  <a:pt x="889" y="75"/>
                  <a:pt x="889" y="75"/>
                  <a:pt x="889" y="75"/>
                </a:cubicBezTo>
                <a:moveTo>
                  <a:pt x="890" y="74"/>
                </a:moveTo>
                <a:cubicBezTo>
                  <a:pt x="890" y="74"/>
                  <a:pt x="890" y="74"/>
                  <a:pt x="890" y="74"/>
                </a:cubicBezTo>
                <a:cubicBezTo>
                  <a:pt x="890" y="74"/>
                  <a:pt x="890" y="74"/>
                  <a:pt x="890" y="74"/>
                </a:cubicBezTo>
                <a:moveTo>
                  <a:pt x="890" y="75"/>
                </a:moveTo>
                <a:cubicBezTo>
                  <a:pt x="890" y="74"/>
                  <a:pt x="890" y="74"/>
                  <a:pt x="890" y="74"/>
                </a:cubicBezTo>
                <a:cubicBezTo>
                  <a:pt x="890" y="74"/>
                  <a:pt x="890" y="74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moveTo>
                  <a:pt x="894" y="72"/>
                </a:moveTo>
                <a:cubicBezTo>
                  <a:pt x="894" y="72"/>
                  <a:pt x="894" y="72"/>
                  <a:pt x="894" y="72"/>
                </a:cubicBezTo>
                <a:moveTo>
                  <a:pt x="832" y="54"/>
                </a:moveTo>
                <a:cubicBezTo>
                  <a:pt x="829" y="54"/>
                  <a:pt x="829" y="54"/>
                  <a:pt x="829" y="54"/>
                </a:cubicBezTo>
                <a:cubicBezTo>
                  <a:pt x="822" y="54"/>
                  <a:pt x="822" y="56"/>
                  <a:pt x="815" y="57"/>
                </a:cubicBezTo>
                <a:cubicBezTo>
                  <a:pt x="829" y="61"/>
                  <a:pt x="829" y="61"/>
                  <a:pt x="829" y="61"/>
                </a:cubicBezTo>
                <a:cubicBezTo>
                  <a:pt x="815" y="57"/>
                  <a:pt x="815" y="57"/>
                  <a:pt x="815" y="57"/>
                </a:cubicBezTo>
                <a:cubicBezTo>
                  <a:pt x="796" y="63"/>
                  <a:pt x="796" y="63"/>
                  <a:pt x="796" y="63"/>
                </a:cubicBezTo>
                <a:cubicBezTo>
                  <a:pt x="794" y="66"/>
                  <a:pt x="794" y="66"/>
                  <a:pt x="794" y="66"/>
                </a:cubicBezTo>
                <a:cubicBezTo>
                  <a:pt x="788" y="69"/>
                  <a:pt x="788" y="69"/>
                  <a:pt x="788" y="69"/>
                </a:cubicBezTo>
                <a:cubicBezTo>
                  <a:pt x="783" y="69"/>
                  <a:pt x="783" y="69"/>
                  <a:pt x="783" y="69"/>
                </a:cubicBezTo>
                <a:cubicBezTo>
                  <a:pt x="780" y="72"/>
                  <a:pt x="780" y="72"/>
                  <a:pt x="780" y="72"/>
                </a:cubicBezTo>
                <a:cubicBezTo>
                  <a:pt x="777" y="77"/>
                  <a:pt x="777" y="77"/>
                  <a:pt x="777" y="77"/>
                </a:cubicBezTo>
                <a:cubicBezTo>
                  <a:pt x="769" y="80"/>
                  <a:pt x="769" y="80"/>
                  <a:pt x="769" y="80"/>
                </a:cubicBezTo>
                <a:cubicBezTo>
                  <a:pt x="766" y="82"/>
                  <a:pt x="766" y="82"/>
                  <a:pt x="766" y="82"/>
                </a:cubicBezTo>
                <a:cubicBezTo>
                  <a:pt x="764" y="86"/>
                  <a:pt x="764" y="86"/>
                  <a:pt x="764" y="86"/>
                </a:cubicBezTo>
                <a:cubicBezTo>
                  <a:pt x="758" y="89"/>
                  <a:pt x="758" y="89"/>
                  <a:pt x="758" y="89"/>
                </a:cubicBezTo>
                <a:cubicBezTo>
                  <a:pt x="753" y="89"/>
                  <a:pt x="753" y="89"/>
                  <a:pt x="753" y="89"/>
                </a:cubicBezTo>
                <a:cubicBezTo>
                  <a:pt x="748" y="92"/>
                  <a:pt x="748" y="92"/>
                  <a:pt x="748" y="92"/>
                </a:cubicBezTo>
                <a:cubicBezTo>
                  <a:pt x="748" y="97"/>
                  <a:pt x="748" y="97"/>
                  <a:pt x="748" y="97"/>
                </a:cubicBezTo>
                <a:cubicBezTo>
                  <a:pt x="750" y="97"/>
                  <a:pt x="750" y="97"/>
                  <a:pt x="750" y="97"/>
                </a:cubicBezTo>
                <a:cubicBezTo>
                  <a:pt x="750" y="100"/>
                  <a:pt x="750" y="100"/>
                  <a:pt x="750" y="100"/>
                </a:cubicBezTo>
                <a:cubicBezTo>
                  <a:pt x="753" y="106"/>
                  <a:pt x="753" y="106"/>
                  <a:pt x="753" y="106"/>
                </a:cubicBezTo>
                <a:cubicBezTo>
                  <a:pt x="764" y="103"/>
                  <a:pt x="764" y="103"/>
                  <a:pt x="764" y="103"/>
                </a:cubicBezTo>
                <a:cubicBezTo>
                  <a:pt x="767" y="103"/>
                  <a:pt x="767" y="103"/>
                  <a:pt x="767" y="103"/>
                </a:cubicBezTo>
                <a:cubicBezTo>
                  <a:pt x="771" y="100"/>
                  <a:pt x="771" y="100"/>
                  <a:pt x="771" y="100"/>
                </a:cubicBezTo>
                <a:cubicBezTo>
                  <a:pt x="775" y="109"/>
                  <a:pt x="775" y="109"/>
                  <a:pt x="775" y="109"/>
                </a:cubicBezTo>
                <a:cubicBezTo>
                  <a:pt x="775" y="111"/>
                  <a:pt x="775" y="111"/>
                  <a:pt x="775" y="111"/>
                </a:cubicBezTo>
                <a:cubicBezTo>
                  <a:pt x="777" y="117"/>
                  <a:pt x="777" y="117"/>
                  <a:pt x="777" y="117"/>
                </a:cubicBezTo>
                <a:cubicBezTo>
                  <a:pt x="790" y="114"/>
                  <a:pt x="790" y="114"/>
                  <a:pt x="790" y="114"/>
                </a:cubicBezTo>
                <a:cubicBezTo>
                  <a:pt x="796" y="100"/>
                  <a:pt x="796" y="100"/>
                  <a:pt x="796" y="100"/>
                </a:cubicBezTo>
                <a:cubicBezTo>
                  <a:pt x="790" y="114"/>
                  <a:pt x="790" y="114"/>
                  <a:pt x="790" y="114"/>
                </a:cubicBezTo>
                <a:cubicBezTo>
                  <a:pt x="777" y="117"/>
                  <a:pt x="777" y="117"/>
                  <a:pt x="777" y="117"/>
                </a:cubicBezTo>
                <a:cubicBezTo>
                  <a:pt x="775" y="111"/>
                  <a:pt x="775" y="111"/>
                  <a:pt x="775" y="111"/>
                </a:cubicBezTo>
                <a:cubicBezTo>
                  <a:pt x="769" y="120"/>
                  <a:pt x="769" y="120"/>
                  <a:pt x="769" y="120"/>
                </a:cubicBezTo>
                <a:cubicBezTo>
                  <a:pt x="805" y="120"/>
                  <a:pt x="784" y="108"/>
                  <a:pt x="802" y="103"/>
                </a:cubicBezTo>
                <a:cubicBezTo>
                  <a:pt x="802" y="97"/>
                  <a:pt x="802" y="97"/>
                  <a:pt x="802" y="97"/>
                </a:cubicBezTo>
                <a:cubicBezTo>
                  <a:pt x="796" y="97"/>
                  <a:pt x="796" y="97"/>
                  <a:pt x="796" y="97"/>
                </a:cubicBezTo>
                <a:cubicBezTo>
                  <a:pt x="799" y="86"/>
                  <a:pt x="799" y="86"/>
                  <a:pt x="799" y="86"/>
                </a:cubicBezTo>
                <a:cubicBezTo>
                  <a:pt x="794" y="89"/>
                  <a:pt x="794" y="89"/>
                  <a:pt x="794" y="89"/>
                </a:cubicBezTo>
                <a:cubicBezTo>
                  <a:pt x="799" y="86"/>
                  <a:pt x="799" y="86"/>
                  <a:pt x="799" y="86"/>
                </a:cubicBezTo>
                <a:cubicBezTo>
                  <a:pt x="810" y="80"/>
                  <a:pt x="810" y="80"/>
                  <a:pt x="810" y="80"/>
                </a:cubicBezTo>
                <a:cubicBezTo>
                  <a:pt x="813" y="75"/>
                  <a:pt x="813" y="75"/>
                  <a:pt x="813" y="75"/>
                </a:cubicBezTo>
                <a:cubicBezTo>
                  <a:pt x="824" y="74"/>
                  <a:pt x="824" y="74"/>
                  <a:pt x="824" y="74"/>
                </a:cubicBezTo>
                <a:cubicBezTo>
                  <a:pt x="829" y="74"/>
                  <a:pt x="829" y="74"/>
                  <a:pt x="829" y="74"/>
                </a:cubicBezTo>
                <a:cubicBezTo>
                  <a:pt x="829" y="80"/>
                  <a:pt x="829" y="80"/>
                  <a:pt x="829" y="80"/>
                </a:cubicBezTo>
                <a:cubicBezTo>
                  <a:pt x="829" y="74"/>
                  <a:pt x="829" y="74"/>
                  <a:pt x="829" y="74"/>
                </a:cubicBezTo>
                <a:cubicBezTo>
                  <a:pt x="824" y="74"/>
                  <a:pt x="824" y="74"/>
                  <a:pt x="824" y="74"/>
                </a:cubicBezTo>
                <a:cubicBezTo>
                  <a:pt x="813" y="75"/>
                  <a:pt x="813" y="75"/>
                  <a:pt x="813" y="75"/>
                </a:cubicBezTo>
                <a:cubicBezTo>
                  <a:pt x="810" y="80"/>
                  <a:pt x="810" y="80"/>
                  <a:pt x="810" y="80"/>
                </a:cubicBezTo>
                <a:cubicBezTo>
                  <a:pt x="813" y="79"/>
                  <a:pt x="815" y="77"/>
                  <a:pt x="818" y="77"/>
                </a:cubicBezTo>
                <a:cubicBezTo>
                  <a:pt x="820" y="77"/>
                  <a:pt x="822" y="78"/>
                  <a:pt x="824" y="80"/>
                </a:cubicBezTo>
                <a:cubicBezTo>
                  <a:pt x="821" y="83"/>
                  <a:pt x="821" y="83"/>
                  <a:pt x="821" y="83"/>
                </a:cubicBezTo>
                <a:cubicBezTo>
                  <a:pt x="813" y="86"/>
                  <a:pt x="813" y="86"/>
                  <a:pt x="813" y="86"/>
                </a:cubicBezTo>
                <a:cubicBezTo>
                  <a:pt x="813" y="97"/>
                  <a:pt x="813" y="97"/>
                  <a:pt x="813" y="97"/>
                </a:cubicBezTo>
                <a:cubicBezTo>
                  <a:pt x="818" y="97"/>
                  <a:pt x="818" y="97"/>
                  <a:pt x="818" y="97"/>
                </a:cubicBezTo>
                <a:cubicBezTo>
                  <a:pt x="829" y="97"/>
                  <a:pt x="829" y="97"/>
                  <a:pt x="829" y="97"/>
                </a:cubicBezTo>
                <a:cubicBezTo>
                  <a:pt x="843" y="97"/>
                  <a:pt x="843" y="97"/>
                  <a:pt x="843" y="97"/>
                </a:cubicBezTo>
                <a:cubicBezTo>
                  <a:pt x="843" y="100"/>
                  <a:pt x="843" y="100"/>
                  <a:pt x="843" y="100"/>
                </a:cubicBezTo>
                <a:cubicBezTo>
                  <a:pt x="829" y="97"/>
                  <a:pt x="829" y="97"/>
                  <a:pt x="829" y="97"/>
                </a:cubicBezTo>
                <a:cubicBezTo>
                  <a:pt x="818" y="97"/>
                  <a:pt x="818" y="97"/>
                  <a:pt x="818" y="97"/>
                </a:cubicBezTo>
                <a:cubicBezTo>
                  <a:pt x="824" y="111"/>
                  <a:pt x="824" y="111"/>
                  <a:pt x="824" y="111"/>
                </a:cubicBezTo>
                <a:cubicBezTo>
                  <a:pt x="813" y="108"/>
                  <a:pt x="813" y="108"/>
                  <a:pt x="813" y="108"/>
                </a:cubicBezTo>
                <a:cubicBezTo>
                  <a:pt x="807" y="123"/>
                  <a:pt x="807" y="123"/>
                  <a:pt x="807" y="123"/>
                </a:cubicBezTo>
                <a:cubicBezTo>
                  <a:pt x="794" y="123"/>
                  <a:pt x="794" y="123"/>
                  <a:pt x="794" y="123"/>
                </a:cubicBezTo>
                <a:cubicBezTo>
                  <a:pt x="791" y="123"/>
                  <a:pt x="791" y="123"/>
                  <a:pt x="791" y="123"/>
                </a:cubicBezTo>
                <a:cubicBezTo>
                  <a:pt x="783" y="126"/>
                  <a:pt x="783" y="126"/>
                  <a:pt x="783" y="126"/>
                </a:cubicBezTo>
                <a:cubicBezTo>
                  <a:pt x="780" y="126"/>
                  <a:pt x="780" y="126"/>
                  <a:pt x="780" y="126"/>
                </a:cubicBezTo>
                <a:cubicBezTo>
                  <a:pt x="769" y="123"/>
                  <a:pt x="769" y="123"/>
                  <a:pt x="769" y="123"/>
                </a:cubicBezTo>
                <a:cubicBezTo>
                  <a:pt x="767" y="123"/>
                  <a:pt x="767" y="123"/>
                  <a:pt x="767" y="123"/>
                </a:cubicBezTo>
                <a:cubicBezTo>
                  <a:pt x="767" y="117"/>
                  <a:pt x="767" y="117"/>
                  <a:pt x="767" y="117"/>
                </a:cubicBezTo>
                <a:cubicBezTo>
                  <a:pt x="769" y="111"/>
                  <a:pt x="769" y="111"/>
                  <a:pt x="769" y="111"/>
                </a:cubicBezTo>
                <a:cubicBezTo>
                  <a:pt x="769" y="109"/>
                  <a:pt x="769" y="109"/>
                  <a:pt x="769" y="109"/>
                </a:cubicBezTo>
                <a:cubicBezTo>
                  <a:pt x="764" y="109"/>
                  <a:pt x="764" y="109"/>
                  <a:pt x="764" y="109"/>
                </a:cubicBezTo>
                <a:cubicBezTo>
                  <a:pt x="761" y="114"/>
                  <a:pt x="761" y="114"/>
                  <a:pt x="761" y="114"/>
                </a:cubicBezTo>
                <a:cubicBezTo>
                  <a:pt x="767" y="111"/>
                  <a:pt x="767" y="111"/>
                  <a:pt x="767" y="111"/>
                </a:cubicBezTo>
                <a:cubicBezTo>
                  <a:pt x="767" y="117"/>
                  <a:pt x="767" y="117"/>
                  <a:pt x="767" y="117"/>
                </a:cubicBezTo>
                <a:cubicBezTo>
                  <a:pt x="767" y="111"/>
                  <a:pt x="767" y="111"/>
                  <a:pt x="767" y="111"/>
                </a:cubicBezTo>
                <a:cubicBezTo>
                  <a:pt x="761" y="114"/>
                  <a:pt x="761" y="114"/>
                  <a:pt x="761" y="114"/>
                </a:cubicBezTo>
                <a:cubicBezTo>
                  <a:pt x="761" y="117"/>
                  <a:pt x="761" y="117"/>
                  <a:pt x="761" y="117"/>
                </a:cubicBezTo>
                <a:cubicBezTo>
                  <a:pt x="761" y="120"/>
                  <a:pt x="761" y="120"/>
                  <a:pt x="761" y="120"/>
                </a:cubicBezTo>
                <a:cubicBezTo>
                  <a:pt x="761" y="126"/>
                  <a:pt x="761" y="126"/>
                  <a:pt x="761" y="126"/>
                </a:cubicBezTo>
                <a:cubicBezTo>
                  <a:pt x="750" y="126"/>
                  <a:pt x="750" y="126"/>
                  <a:pt x="750" y="126"/>
                </a:cubicBezTo>
                <a:cubicBezTo>
                  <a:pt x="748" y="131"/>
                  <a:pt x="748" y="131"/>
                  <a:pt x="748" y="131"/>
                </a:cubicBezTo>
                <a:cubicBezTo>
                  <a:pt x="756" y="129"/>
                  <a:pt x="756" y="129"/>
                  <a:pt x="756" y="129"/>
                </a:cubicBezTo>
                <a:cubicBezTo>
                  <a:pt x="748" y="131"/>
                  <a:pt x="748" y="131"/>
                  <a:pt x="748" y="131"/>
                </a:cubicBezTo>
                <a:cubicBezTo>
                  <a:pt x="742" y="131"/>
                  <a:pt x="742" y="131"/>
                  <a:pt x="742" y="131"/>
                </a:cubicBezTo>
                <a:cubicBezTo>
                  <a:pt x="742" y="137"/>
                  <a:pt x="742" y="137"/>
                  <a:pt x="742" y="137"/>
                </a:cubicBezTo>
                <a:cubicBezTo>
                  <a:pt x="748" y="138"/>
                  <a:pt x="748" y="138"/>
                  <a:pt x="748" y="138"/>
                </a:cubicBezTo>
                <a:cubicBezTo>
                  <a:pt x="742" y="137"/>
                  <a:pt x="742" y="137"/>
                  <a:pt x="742" y="137"/>
                </a:cubicBezTo>
                <a:cubicBezTo>
                  <a:pt x="734" y="137"/>
                  <a:pt x="734" y="137"/>
                  <a:pt x="734" y="137"/>
                </a:cubicBezTo>
                <a:cubicBezTo>
                  <a:pt x="732" y="140"/>
                  <a:pt x="732" y="140"/>
                  <a:pt x="732" y="140"/>
                </a:cubicBezTo>
                <a:cubicBezTo>
                  <a:pt x="729" y="143"/>
                  <a:pt x="729" y="143"/>
                  <a:pt x="729" y="143"/>
                </a:cubicBezTo>
                <a:cubicBezTo>
                  <a:pt x="720" y="146"/>
                  <a:pt x="720" y="146"/>
                  <a:pt x="720" y="146"/>
                </a:cubicBezTo>
                <a:cubicBezTo>
                  <a:pt x="706" y="146"/>
                  <a:pt x="706" y="146"/>
                  <a:pt x="706" y="146"/>
                </a:cubicBezTo>
                <a:cubicBezTo>
                  <a:pt x="709" y="151"/>
                  <a:pt x="709" y="151"/>
                  <a:pt x="709" y="151"/>
                </a:cubicBezTo>
                <a:cubicBezTo>
                  <a:pt x="715" y="151"/>
                  <a:pt x="715" y="151"/>
                  <a:pt x="715" y="151"/>
                </a:cubicBezTo>
                <a:cubicBezTo>
                  <a:pt x="716" y="152"/>
                  <a:pt x="725" y="159"/>
                  <a:pt x="725" y="163"/>
                </a:cubicBezTo>
                <a:cubicBezTo>
                  <a:pt x="725" y="163"/>
                  <a:pt x="725" y="163"/>
                  <a:pt x="725" y="163"/>
                </a:cubicBezTo>
                <a:cubicBezTo>
                  <a:pt x="725" y="159"/>
                  <a:pt x="716" y="152"/>
                  <a:pt x="715" y="151"/>
                </a:cubicBezTo>
                <a:cubicBezTo>
                  <a:pt x="720" y="160"/>
                  <a:pt x="720" y="160"/>
                  <a:pt x="720" y="160"/>
                </a:cubicBezTo>
                <a:cubicBezTo>
                  <a:pt x="720" y="166"/>
                  <a:pt x="720" y="166"/>
                  <a:pt x="720" y="166"/>
                </a:cubicBezTo>
                <a:cubicBezTo>
                  <a:pt x="720" y="166"/>
                  <a:pt x="720" y="166"/>
                  <a:pt x="720" y="166"/>
                </a:cubicBezTo>
                <a:cubicBezTo>
                  <a:pt x="720" y="168"/>
                  <a:pt x="720" y="168"/>
                  <a:pt x="720" y="168"/>
                </a:cubicBezTo>
                <a:cubicBezTo>
                  <a:pt x="720" y="168"/>
                  <a:pt x="720" y="168"/>
                  <a:pt x="720" y="168"/>
                </a:cubicBezTo>
                <a:cubicBezTo>
                  <a:pt x="690" y="168"/>
                  <a:pt x="690" y="168"/>
                  <a:pt x="690" y="168"/>
                </a:cubicBezTo>
                <a:cubicBezTo>
                  <a:pt x="690" y="181"/>
                  <a:pt x="686" y="187"/>
                  <a:pt x="690" y="191"/>
                </a:cubicBezTo>
                <a:cubicBezTo>
                  <a:pt x="690" y="191"/>
                  <a:pt x="690" y="191"/>
                  <a:pt x="690" y="191"/>
                </a:cubicBezTo>
                <a:cubicBezTo>
                  <a:pt x="690" y="194"/>
                  <a:pt x="690" y="194"/>
                  <a:pt x="690" y="194"/>
                </a:cubicBezTo>
                <a:cubicBezTo>
                  <a:pt x="696" y="194"/>
                  <a:pt x="696" y="194"/>
                  <a:pt x="696" y="194"/>
                </a:cubicBezTo>
                <a:cubicBezTo>
                  <a:pt x="698" y="195"/>
                  <a:pt x="698" y="195"/>
                  <a:pt x="698" y="195"/>
                </a:cubicBezTo>
                <a:cubicBezTo>
                  <a:pt x="719" y="195"/>
                  <a:pt x="719" y="195"/>
                  <a:pt x="719" y="195"/>
                </a:cubicBezTo>
                <a:cubicBezTo>
                  <a:pt x="725" y="184"/>
                  <a:pt x="722" y="178"/>
                  <a:pt x="736" y="177"/>
                </a:cubicBezTo>
                <a:cubicBezTo>
                  <a:pt x="739" y="168"/>
                  <a:pt x="739" y="168"/>
                  <a:pt x="739" y="168"/>
                </a:cubicBezTo>
                <a:cubicBezTo>
                  <a:pt x="748" y="168"/>
                  <a:pt x="748" y="168"/>
                  <a:pt x="748" y="168"/>
                </a:cubicBezTo>
                <a:cubicBezTo>
                  <a:pt x="753" y="168"/>
                  <a:pt x="753" y="168"/>
                  <a:pt x="753" y="168"/>
                </a:cubicBezTo>
                <a:cubicBezTo>
                  <a:pt x="751" y="157"/>
                  <a:pt x="751" y="157"/>
                  <a:pt x="751" y="157"/>
                </a:cubicBezTo>
                <a:cubicBezTo>
                  <a:pt x="753" y="168"/>
                  <a:pt x="753" y="168"/>
                  <a:pt x="753" y="168"/>
                </a:cubicBezTo>
                <a:cubicBezTo>
                  <a:pt x="758" y="166"/>
                  <a:pt x="758" y="166"/>
                  <a:pt x="758" y="166"/>
                </a:cubicBezTo>
                <a:cubicBezTo>
                  <a:pt x="756" y="160"/>
                  <a:pt x="756" y="160"/>
                  <a:pt x="756" y="160"/>
                </a:cubicBezTo>
                <a:cubicBezTo>
                  <a:pt x="756" y="160"/>
                  <a:pt x="756" y="160"/>
                  <a:pt x="756" y="160"/>
                </a:cubicBezTo>
                <a:cubicBezTo>
                  <a:pt x="758" y="166"/>
                  <a:pt x="758" y="166"/>
                  <a:pt x="758" y="166"/>
                </a:cubicBezTo>
                <a:cubicBezTo>
                  <a:pt x="767" y="166"/>
                  <a:pt x="767" y="166"/>
                  <a:pt x="767" y="166"/>
                </a:cubicBezTo>
                <a:cubicBezTo>
                  <a:pt x="777" y="177"/>
                  <a:pt x="777" y="177"/>
                  <a:pt x="777" y="177"/>
                </a:cubicBezTo>
                <a:cubicBezTo>
                  <a:pt x="786" y="180"/>
                  <a:pt x="786" y="180"/>
                  <a:pt x="786" y="180"/>
                </a:cubicBezTo>
                <a:cubicBezTo>
                  <a:pt x="791" y="183"/>
                  <a:pt x="791" y="183"/>
                  <a:pt x="791" y="183"/>
                </a:cubicBezTo>
                <a:cubicBezTo>
                  <a:pt x="794" y="180"/>
                  <a:pt x="794" y="180"/>
                  <a:pt x="794" y="180"/>
                </a:cubicBezTo>
                <a:cubicBezTo>
                  <a:pt x="796" y="180"/>
                  <a:pt x="796" y="180"/>
                  <a:pt x="796" y="180"/>
                </a:cubicBezTo>
                <a:cubicBezTo>
                  <a:pt x="791" y="177"/>
                  <a:pt x="791" y="177"/>
                  <a:pt x="791" y="177"/>
                </a:cubicBezTo>
                <a:cubicBezTo>
                  <a:pt x="788" y="177"/>
                  <a:pt x="788" y="177"/>
                  <a:pt x="788" y="177"/>
                </a:cubicBezTo>
                <a:cubicBezTo>
                  <a:pt x="773" y="161"/>
                  <a:pt x="773" y="161"/>
                  <a:pt x="773" y="161"/>
                </a:cubicBezTo>
                <a:cubicBezTo>
                  <a:pt x="780" y="160"/>
                  <a:pt x="780" y="160"/>
                  <a:pt x="780" y="160"/>
                </a:cubicBezTo>
                <a:cubicBezTo>
                  <a:pt x="786" y="160"/>
                  <a:pt x="786" y="160"/>
                  <a:pt x="786" y="160"/>
                </a:cubicBezTo>
                <a:cubicBezTo>
                  <a:pt x="791" y="168"/>
                  <a:pt x="791" y="168"/>
                  <a:pt x="791" y="168"/>
                </a:cubicBezTo>
                <a:cubicBezTo>
                  <a:pt x="799" y="171"/>
                  <a:pt x="799" y="171"/>
                  <a:pt x="799" y="171"/>
                </a:cubicBezTo>
                <a:cubicBezTo>
                  <a:pt x="802" y="174"/>
                  <a:pt x="802" y="174"/>
                  <a:pt x="802" y="174"/>
                </a:cubicBezTo>
                <a:cubicBezTo>
                  <a:pt x="805" y="177"/>
                  <a:pt x="805" y="177"/>
                  <a:pt x="805" y="177"/>
                </a:cubicBezTo>
                <a:cubicBezTo>
                  <a:pt x="805" y="183"/>
                  <a:pt x="805" y="183"/>
                  <a:pt x="805" y="183"/>
                </a:cubicBezTo>
                <a:cubicBezTo>
                  <a:pt x="815" y="189"/>
                  <a:pt x="815" y="189"/>
                  <a:pt x="815" y="189"/>
                </a:cubicBezTo>
                <a:cubicBezTo>
                  <a:pt x="815" y="180"/>
                  <a:pt x="815" y="180"/>
                  <a:pt x="815" y="180"/>
                </a:cubicBezTo>
                <a:cubicBezTo>
                  <a:pt x="824" y="180"/>
                  <a:pt x="824" y="180"/>
                  <a:pt x="824" y="180"/>
                </a:cubicBezTo>
                <a:cubicBezTo>
                  <a:pt x="826" y="180"/>
                  <a:pt x="826" y="180"/>
                  <a:pt x="826" y="180"/>
                </a:cubicBezTo>
                <a:cubicBezTo>
                  <a:pt x="837" y="171"/>
                  <a:pt x="837" y="171"/>
                  <a:pt x="837" y="171"/>
                </a:cubicBezTo>
                <a:cubicBezTo>
                  <a:pt x="843" y="163"/>
                  <a:pt x="843" y="163"/>
                  <a:pt x="843" y="163"/>
                </a:cubicBezTo>
                <a:cubicBezTo>
                  <a:pt x="845" y="160"/>
                  <a:pt x="845" y="160"/>
                  <a:pt x="845" y="160"/>
                </a:cubicBezTo>
                <a:cubicBezTo>
                  <a:pt x="851" y="157"/>
                  <a:pt x="851" y="157"/>
                  <a:pt x="851" y="157"/>
                </a:cubicBezTo>
                <a:cubicBezTo>
                  <a:pt x="854" y="154"/>
                  <a:pt x="854" y="154"/>
                  <a:pt x="854" y="154"/>
                </a:cubicBezTo>
                <a:cubicBezTo>
                  <a:pt x="851" y="157"/>
                  <a:pt x="851" y="157"/>
                  <a:pt x="851" y="157"/>
                </a:cubicBezTo>
                <a:cubicBezTo>
                  <a:pt x="845" y="160"/>
                  <a:pt x="845" y="160"/>
                  <a:pt x="845" y="160"/>
                </a:cubicBezTo>
                <a:cubicBezTo>
                  <a:pt x="843" y="163"/>
                  <a:pt x="843" y="163"/>
                  <a:pt x="843" y="163"/>
                </a:cubicBezTo>
                <a:cubicBezTo>
                  <a:pt x="845" y="160"/>
                  <a:pt x="845" y="160"/>
                  <a:pt x="845" y="160"/>
                </a:cubicBezTo>
                <a:cubicBezTo>
                  <a:pt x="851" y="157"/>
                  <a:pt x="851" y="157"/>
                  <a:pt x="851" y="157"/>
                </a:cubicBezTo>
                <a:cubicBezTo>
                  <a:pt x="854" y="154"/>
                  <a:pt x="854" y="154"/>
                  <a:pt x="854" y="154"/>
                </a:cubicBezTo>
                <a:cubicBezTo>
                  <a:pt x="859" y="157"/>
                  <a:pt x="859" y="157"/>
                  <a:pt x="859" y="157"/>
                </a:cubicBezTo>
                <a:cubicBezTo>
                  <a:pt x="864" y="157"/>
                  <a:pt x="864" y="157"/>
                  <a:pt x="864" y="157"/>
                </a:cubicBezTo>
                <a:cubicBezTo>
                  <a:pt x="867" y="157"/>
                  <a:pt x="867" y="157"/>
                  <a:pt x="867" y="157"/>
                </a:cubicBezTo>
                <a:cubicBezTo>
                  <a:pt x="881" y="154"/>
                  <a:pt x="881" y="154"/>
                  <a:pt x="881" y="154"/>
                </a:cubicBezTo>
                <a:cubicBezTo>
                  <a:pt x="877" y="165"/>
                  <a:pt x="877" y="165"/>
                  <a:pt x="877" y="165"/>
                </a:cubicBezTo>
                <a:cubicBezTo>
                  <a:pt x="889" y="168"/>
                  <a:pt x="889" y="168"/>
                  <a:pt x="889" y="168"/>
                </a:cubicBezTo>
                <a:cubicBezTo>
                  <a:pt x="911" y="172"/>
                  <a:pt x="911" y="172"/>
                  <a:pt x="911" y="172"/>
                </a:cubicBezTo>
                <a:cubicBezTo>
                  <a:pt x="911" y="172"/>
                  <a:pt x="911" y="172"/>
                  <a:pt x="911" y="172"/>
                </a:cubicBezTo>
                <a:cubicBezTo>
                  <a:pt x="889" y="168"/>
                  <a:pt x="889" y="168"/>
                  <a:pt x="889" y="168"/>
                </a:cubicBezTo>
                <a:cubicBezTo>
                  <a:pt x="894" y="175"/>
                  <a:pt x="894" y="175"/>
                  <a:pt x="894" y="175"/>
                </a:cubicBezTo>
                <a:cubicBezTo>
                  <a:pt x="892" y="180"/>
                  <a:pt x="892" y="180"/>
                  <a:pt x="892" y="180"/>
                </a:cubicBezTo>
                <a:cubicBezTo>
                  <a:pt x="854" y="180"/>
                  <a:pt x="854" y="180"/>
                  <a:pt x="854" y="180"/>
                </a:cubicBezTo>
                <a:cubicBezTo>
                  <a:pt x="837" y="183"/>
                  <a:pt x="837" y="183"/>
                  <a:pt x="837" y="183"/>
                </a:cubicBezTo>
                <a:cubicBezTo>
                  <a:pt x="839" y="179"/>
                  <a:pt x="839" y="179"/>
                  <a:pt x="839" y="179"/>
                </a:cubicBezTo>
                <a:cubicBezTo>
                  <a:pt x="837" y="171"/>
                  <a:pt x="837" y="171"/>
                  <a:pt x="837" y="171"/>
                </a:cubicBezTo>
                <a:cubicBezTo>
                  <a:pt x="826" y="180"/>
                  <a:pt x="826" y="180"/>
                  <a:pt x="826" y="180"/>
                </a:cubicBezTo>
                <a:cubicBezTo>
                  <a:pt x="832" y="180"/>
                  <a:pt x="832" y="180"/>
                  <a:pt x="832" y="180"/>
                </a:cubicBezTo>
                <a:cubicBezTo>
                  <a:pt x="834" y="188"/>
                  <a:pt x="834" y="188"/>
                  <a:pt x="834" y="188"/>
                </a:cubicBezTo>
                <a:cubicBezTo>
                  <a:pt x="837" y="194"/>
                  <a:pt x="837" y="194"/>
                  <a:pt x="837" y="194"/>
                </a:cubicBezTo>
                <a:cubicBezTo>
                  <a:pt x="838" y="195"/>
                  <a:pt x="838" y="195"/>
                  <a:pt x="838" y="195"/>
                </a:cubicBezTo>
                <a:cubicBezTo>
                  <a:pt x="837" y="194"/>
                  <a:pt x="837" y="194"/>
                  <a:pt x="837" y="194"/>
                </a:cubicBezTo>
                <a:cubicBezTo>
                  <a:pt x="834" y="188"/>
                  <a:pt x="834" y="188"/>
                  <a:pt x="834" y="188"/>
                </a:cubicBezTo>
                <a:cubicBezTo>
                  <a:pt x="837" y="194"/>
                  <a:pt x="837" y="194"/>
                  <a:pt x="837" y="194"/>
                </a:cubicBezTo>
                <a:cubicBezTo>
                  <a:pt x="838" y="195"/>
                  <a:pt x="838" y="195"/>
                  <a:pt x="838" y="195"/>
                </a:cubicBezTo>
                <a:cubicBezTo>
                  <a:pt x="913" y="195"/>
                  <a:pt x="913" y="195"/>
                  <a:pt x="913" y="195"/>
                </a:cubicBezTo>
                <a:cubicBezTo>
                  <a:pt x="913" y="191"/>
                  <a:pt x="913" y="191"/>
                  <a:pt x="913" y="191"/>
                </a:cubicBezTo>
                <a:cubicBezTo>
                  <a:pt x="908" y="191"/>
                  <a:pt x="908" y="191"/>
                  <a:pt x="908" y="191"/>
                </a:cubicBezTo>
                <a:cubicBezTo>
                  <a:pt x="913" y="191"/>
                  <a:pt x="913" y="191"/>
                  <a:pt x="913" y="191"/>
                </a:cubicBezTo>
                <a:cubicBezTo>
                  <a:pt x="913" y="195"/>
                  <a:pt x="913" y="195"/>
                  <a:pt x="913" y="195"/>
                </a:cubicBezTo>
                <a:cubicBezTo>
                  <a:pt x="929" y="195"/>
                  <a:pt x="929" y="195"/>
                  <a:pt x="929" y="195"/>
                </a:cubicBezTo>
                <a:cubicBezTo>
                  <a:pt x="928" y="195"/>
                  <a:pt x="928" y="194"/>
                  <a:pt x="927" y="194"/>
                </a:cubicBezTo>
                <a:cubicBezTo>
                  <a:pt x="927" y="194"/>
                  <a:pt x="927" y="194"/>
                  <a:pt x="927" y="194"/>
                </a:cubicBezTo>
                <a:cubicBezTo>
                  <a:pt x="926" y="183"/>
                  <a:pt x="926" y="183"/>
                  <a:pt x="926" y="183"/>
                </a:cubicBezTo>
                <a:cubicBezTo>
                  <a:pt x="916" y="168"/>
                  <a:pt x="916" y="168"/>
                  <a:pt x="916" y="168"/>
                </a:cubicBezTo>
                <a:cubicBezTo>
                  <a:pt x="916" y="160"/>
                  <a:pt x="916" y="160"/>
                  <a:pt x="916" y="160"/>
                </a:cubicBezTo>
                <a:cubicBezTo>
                  <a:pt x="940" y="154"/>
                  <a:pt x="940" y="154"/>
                  <a:pt x="940" y="154"/>
                </a:cubicBezTo>
                <a:cubicBezTo>
                  <a:pt x="944" y="157"/>
                  <a:pt x="944" y="157"/>
                  <a:pt x="944" y="157"/>
                </a:cubicBezTo>
                <a:cubicBezTo>
                  <a:pt x="940" y="154"/>
                  <a:pt x="940" y="154"/>
                  <a:pt x="940" y="154"/>
                </a:cubicBezTo>
                <a:cubicBezTo>
                  <a:pt x="940" y="159"/>
                  <a:pt x="940" y="159"/>
                  <a:pt x="940" y="159"/>
                </a:cubicBezTo>
                <a:cubicBezTo>
                  <a:pt x="940" y="160"/>
                  <a:pt x="940" y="160"/>
                  <a:pt x="940" y="160"/>
                </a:cubicBezTo>
                <a:cubicBezTo>
                  <a:pt x="940" y="160"/>
                  <a:pt x="940" y="160"/>
                  <a:pt x="940" y="160"/>
                </a:cubicBezTo>
                <a:cubicBezTo>
                  <a:pt x="940" y="160"/>
                  <a:pt x="940" y="160"/>
                  <a:pt x="940" y="160"/>
                </a:cubicBezTo>
                <a:cubicBezTo>
                  <a:pt x="940" y="160"/>
                  <a:pt x="940" y="160"/>
                  <a:pt x="940" y="160"/>
                </a:cubicBezTo>
                <a:cubicBezTo>
                  <a:pt x="931" y="162"/>
                  <a:pt x="933" y="160"/>
                  <a:pt x="932" y="171"/>
                </a:cubicBezTo>
                <a:cubicBezTo>
                  <a:pt x="940" y="174"/>
                  <a:pt x="940" y="174"/>
                  <a:pt x="940" y="174"/>
                </a:cubicBezTo>
                <a:cubicBezTo>
                  <a:pt x="936" y="164"/>
                  <a:pt x="936" y="164"/>
                  <a:pt x="936" y="164"/>
                </a:cubicBezTo>
                <a:cubicBezTo>
                  <a:pt x="940" y="174"/>
                  <a:pt x="940" y="174"/>
                  <a:pt x="940" y="174"/>
                </a:cubicBezTo>
                <a:cubicBezTo>
                  <a:pt x="943" y="174"/>
                  <a:pt x="943" y="174"/>
                  <a:pt x="943" y="174"/>
                </a:cubicBezTo>
                <a:cubicBezTo>
                  <a:pt x="946" y="174"/>
                  <a:pt x="946" y="174"/>
                  <a:pt x="946" y="174"/>
                </a:cubicBezTo>
                <a:cubicBezTo>
                  <a:pt x="949" y="177"/>
                  <a:pt x="949" y="177"/>
                  <a:pt x="949" y="177"/>
                </a:cubicBezTo>
                <a:cubicBezTo>
                  <a:pt x="946" y="174"/>
                  <a:pt x="946" y="174"/>
                  <a:pt x="946" y="174"/>
                </a:cubicBezTo>
                <a:cubicBezTo>
                  <a:pt x="949" y="177"/>
                  <a:pt x="949" y="177"/>
                  <a:pt x="949" y="177"/>
                </a:cubicBezTo>
                <a:cubicBezTo>
                  <a:pt x="957" y="177"/>
                  <a:pt x="957" y="177"/>
                  <a:pt x="957" y="177"/>
                </a:cubicBezTo>
                <a:cubicBezTo>
                  <a:pt x="949" y="177"/>
                  <a:pt x="949" y="177"/>
                  <a:pt x="949" y="177"/>
                </a:cubicBezTo>
                <a:cubicBezTo>
                  <a:pt x="946" y="174"/>
                  <a:pt x="946" y="174"/>
                  <a:pt x="946" y="174"/>
                </a:cubicBezTo>
                <a:cubicBezTo>
                  <a:pt x="943" y="174"/>
                  <a:pt x="943" y="174"/>
                  <a:pt x="943" y="174"/>
                </a:cubicBezTo>
                <a:cubicBezTo>
                  <a:pt x="946" y="180"/>
                  <a:pt x="946" y="180"/>
                  <a:pt x="946" y="180"/>
                </a:cubicBezTo>
                <a:cubicBezTo>
                  <a:pt x="940" y="180"/>
                  <a:pt x="940" y="180"/>
                  <a:pt x="940" y="180"/>
                </a:cubicBezTo>
                <a:cubicBezTo>
                  <a:pt x="944" y="195"/>
                  <a:pt x="944" y="195"/>
                  <a:pt x="944" y="195"/>
                </a:cubicBezTo>
                <a:cubicBezTo>
                  <a:pt x="946" y="195"/>
                  <a:pt x="946" y="195"/>
                  <a:pt x="946" y="195"/>
                </a:cubicBezTo>
                <a:cubicBezTo>
                  <a:pt x="946" y="185"/>
                  <a:pt x="946" y="185"/>
                  <a:pt x="946" y="185"/>
                </a:cubicBezTo>
                <a:cubicBezTo>
                  <a:pt x="946" y="183"/>
                  <a:pt x="946" y="183"/>
                  <a:pt x="946" y="183"/>
                </a:cubicBezTo>
                <a:cubicBezTo>
                  <a:pt x="946" y="185"/>
                  <a:pt x="946" y="185"/>
                  <a:pt x="946" y="185"/>
                </a:cubicBezTo>
                <a:cubicBezTo>
                  <a:pt x="946" y="183"/>
                  <a:pt x="946" y="183"/>
                  <a:pt x="946" y="183"/>
                </a:cubicBezTo>
                <a:cubicBezTo>
                  <a:pt x="946" y="185"/>
                  <a:pt x="946" y="185"/>
                  <a:pt x="946" y="185"/>
                </a:cubicBezTo>
                <a:cubicBezTo>
                  <a:pt x="946" y="195"/>
                  <a:pt x="946" y="195"/>
                  <a:pt x="946" y="195"/>
                </a:cubicBezTo>
                <a:cubicBezTo>
                  <a:pt x="968" y="195"/>
                  <a:pt x="968" y="195"/>
                  <a:pt x="968" y="195"/>
                </a:cubicBezTo>
                <a:cubicBezTo>
                  <a:pt x="968" y="168"/>
                  <a:pt x="968" y="168"/>
                  <a:pt x="968" y="168"/>
                </a:cubicBezTo>
                <a:cubicBezTo>
                  <a:pt x="962" y="169"/>
                  <a:pt x="962" y="169"/>
                  <a:pt x="962" y="169"/>
                </a:cubicBezTo>
                <a:cubicBezTo>
                  <a:pt x="965" y="157"/>
                  <a:pt x="965" y="157"/>
                  <a:pt x="965" y="157"/>
                </a:cubicBezTo>
                <a:cubicBezTo>
                  <a:pt x="952" y="166"/>
                  <a:pt x="952" y="166"/>
                  <a:pt x="952" y="166"/>
                </a:cubicBezTo>
                <a:cubicBezTo>
                  <a:pt x="965" y="157"/>
                  <a:pt x="965" y="157"/>
                  <a:pt x="965" y="157"/>
                </a:cubicBezTo>
                <a:cubicBezTo>
                  <a:pt x="968" y="156"/>
                  <a:pt x="968" y="156"/>
                  <a:pt x="968" y="156"/>
                </a:cubicBezTo>
                <a:cubicBezTo>
                  <a:pt x="968" y="63"/>
                  <a:pt x="968" y="63"/>
                  <a:pt x="968" y="63"/>
                </a:cubicBezTo>
                <a:cubicBezTo>
                  <a:pt x="965" y="63"/>
                  <a:pt x="965" y="63"/>
                  <a:pt x="965" y="63"/>
                </a:cubicBezTo>
                <a:cubicBezTo>
                  <a:pt x="949" y="63"/>
                  <a:pt x="949" y="63"/>
                  <a:pt x="949" y="63"/>
                </a:cubicBezTo>
                <a:cubicBezTo>
                  <a:pt x="927" y="63"/>
                  <a:pt x="927" y="63"/>
                  <a:pt x="927" y="63"/>
                </a:cubicBezTo>
                <a:cubicBezTo>
                  <a:pt x="927" y="57"/>
                  <a:pt x="927" y="57"/>
                  <a:pt x="927" y="57"/>
                </a:cubicBezTo>
                <a:cubicBezTo>
                  <a:pt x="921" y="57"/>
                  <a:pt x="921" y="57"/>
                  <a:pt x="921" y="57"/>
                </a:cubicBezTo>
                <a:cubicBezTo>
                  <a:pt x="922" y="60"/>
                  <a:pt x="923" y="61"/>
                  <a:pt x="923" y="62"/>
                </a:cubicBezTo>
                <a:cubicBezTo>
                  <a:pt x="924" y="63"/>
                  <a:pt x="925" y="64"/>
                  <a:pt x="927" y="66"/>
                </a:cubicBezTo>
                <a:cubicBezTo>
                  <a:pt x="924" y="66"/>
                  <a:pt x="924" y="66"/>
                  <a:pt x="924" y="66"/>
                </a:cubicBezTo>
                <a:cubicBezTo>
                  <a:pt x="924" y="66"/>
                  <a:pt x="924" y="66"/>
                  <a:pt x="924" y="66"/>
                </a:cubicBezTo>
                <a:cubicBezTo>
                  <a:pt x="911" y="69"/>
                  <a:pt x="911" y="69"/>
                  <a:pt x="911" y="69"/>
                </a:cubicBezTo>
                <a:cubicBezTo>
                  <a:pt x="911" y="63"/>
                  <a:pt x="911" y="63"/>
                  <a:pt x="911" y="63"/>
                </a:cubicBezTo>
                <a:cubicBezTo>
                  <a:pt x="908" y="69"/>
                  <a:pt x="908" y="69"/>
                  <a:pt x="908" y="69"/>
                </a:cubicBezTo>
                <a:cubicBezTo>
                  <a:pt x="908" y="69"/>
                  <a:pt x="908" y="69"/>
                  <a:pt x="908" y="69"/>
                </a:cubicBezTo>
                <a:cubicBezTo>
                  <a:pt x="911" y="63"/>
                  <a:pt x="911" y="63"/>
                  <a:pt x="911" y="63"/>
                </a:cubicBezTo>
                <a:cubicBezTo>
                  <a:pt x="905" y="63"/>
                  <a:pt x="905" y="63"/>
                  <a:pt x="905" y="63"/>
                </a:cubicBezTo>
                <a:cubicBezTo>
                  <a:pt x="905" y="72"/>
                  <a:pt x="905" y="72"/>
                  <a:pt x="905" y="72"/>
                </a:cubicBezTo>
                <a:cubicBezTo>
                  <a:pt x="894" y="72"/>
                  <a:pt x="894" y="72"/>
                  <a:pt x="894" y="72"/>
                </a:cubicBezTo>
                <a:cubicBezTo>
                  <a:pt x="894" y="72"/>
                  <a:pt x="894" y="72"/>
                  <a:pt x="894" y="72"/>
                </a:cubicBezTo>
                <a:cubicBezTo>
                  <a:pt x="892" y="72"/>
                  <a:pt x="892" y="72"/>
                  <a:pt x="892" y="72"/>
                </a:cubicBezTo>
                <a:cubicBezTo>
                  <a:pt x="867" y="72"/>
                  <a:pt x="867" y="72"/>
                  <a:pt x="867" y="72"/>
                </a:cubicBezTo>
                <a:cubicBezTo>
                  <a:pt x="864" y="74"/>
                  <a:pt x="864" y="74"/>
                  <a:pt x="864" y="74"/>
                </a:cubicBezTo>
                <a:cubicBezTo>
                  <a:pt x="867" y="72"/>
                  <a:pt x="867" y="72"/>
                  <a:pt x="867" y="72"/>
                </a:cubicBezTo>
                <a:cubicBezTo>
                  <a:pt x="855" y="70"/>
                  <a:pt x="855" y="70"/>
                  <a:pt x="855" y="70"/>
                </a:cubicBezTo>
                <a:cubicBezTo>
                  <a:pt x="867" y="72"/>
                  <a:pt x="867" y="72"/>
                  <a:pt x="867" y="72"/>
                </a:cubicBezTo>
                <a:cubicBezTo>
                  <a:pt x="892" y="72"/>
                  <a:pt x="892" y="72"/>
                  <a:pt x="892" y="72"/>
                </a:cubicBezTo>
                <a:cubicBezTo>
                  <a:pt x="878" y="63"/>
                  <a:pt x="878" y="63"/>
                  <a:pt x="878" y="63"/>
                </a:cubicBezTo>
                <a:cubicBezTo>
                  <a:pt x="873" y="60"/>
                  <a:pt x="873" y="60"/>
                  <a:pt x="873" y="60"/>
                </a:cubicBezTo>
                <a:cubicBezTo>
                  <a:pt x="853" y="60"/>
                  <a:pt x="850" y="54"/>
                  <a:pt x="832" y="54"/>
                </a:cubicBezTo>
                <a:moveTo>
                  <a:pt x="633" y="49"/>
                </a:moveTo>
                <a:cubicBezTo>
                  <a:pt x="625" y="52"/>
                  <a:pt x="625" y="52"/>
                  <a:pt x="625" y="52"/>
                </a:cubicBezTo>
                <a:cubicBezTo>
                  <a:pt x="636" y="54"/>
                  <a:pt x="636" y="54"/>
                  <a:pt x="636" y="54"/>
                </a:cubicBezTo>
                <a:cubicBezTo>
                  <a:pt x="633" y="49"/>
                  <a:pt x="633" y="49"/>
                  <a:pt x="633" y="49"/>
                </a:cubicBezTo>
                <a:moveTo>
                  <a:pt x="957" y="40"/>
                </a:moveTo>
                <a:cubicBezTo>
                  <a:pt x="954" y="43"/>
                  <a:pt x="954" y="43"/>
                  <a:pt x="954" y="43"/>
                </a:cubicBezTo>
                <a:cubicBezTo>
                  <a:pt x="957" y="43"/>
                  <a:pt x="957" y="43"/>
                  <a:pt x="957" y="43"/>
                </a:cubicBezTo>
                <a:cubicBezTo>
                  <a:pt x="957" y="40"/>
                  <a:pt x="957" y="40"/>
                  <a:pt x="957" y="40"/>
                </a:cubicBezTo>
                <a:moveTo>
                  <a:pt x="943" y="43"/>
                </a:moveTo>
                <a:cubicBezTo>
                  <a:pt x="943" y="43"/>
                  <a:pt x="943" y="43"/>
                  <a:pt x="943" y="43"/>
                </a:cubicBezTo>
                <a:moveTo>
                  <a:pt x="957" y="34"/>
                </a:moveTo>
                <a:cubicBezTo>
                  <a:pt x="954" y="37"/>
                  <a:pt x="954" y="37"/>
                  <a:pt x="954" y="37"/>
                </a:cubicBezTo>
                <a:cubicBezTo>
                  <a:pt x="951" y="40"/>
                  <a:pt x="951" y="40"/>
                  <a:pt x="951" y="40"/>
                </a:cubicBezTo>
                <a:cubicBezTo>
                  <a:pt x="943" y="43"/>
                  <a:pt x="943" y="43"/>
                  <a:pt x="943" y="43"/>
                </a:cubicBezTo>
                <a:cubicBezTo>
                  <a:pt x="935" y="46"/>
                  <a:pt x="935" y="46"/>
                  <a:pt x="935" y="46"/>
                </a:cubicBezTo>
                <a:cubicBezTo>
                  <a:pt x="935" y="51"/>
                  <a:pt x="935" y="51"/>
                  <a:pt x="935" y="51"/>
                </a:cubicBezTo>
                <a:cubicBezTo>
                  <a:pt x="946" y="54"/>
                  <a:pt x="946" y="54"/>
                  <a:pt x="946" y="54"/>
                </a:cubicBezTo>
                <a:cubicBezTo>
                  <a:pt x="941" y="48"/>
                  <a:pt x="941" y="48"/>
                  <a:pt x="941" y="48"/>
                </a:cubicBezTo>
                <a:cubicBezTo>
                  <a:pt x="946" y="54"/>
                  <a:pt x="946" y="54"/>
                  <a:pt x="946" y="54"/>
                </a:cubicBezTo>
                <a:cubicBezTo>
                  <a:pt x="954" y="54"/>
                  <a:pt x="954" y="54"/>
                  <a:pt x="954" y="54"/>
                </a:cubicBezTo>
                <a:cubicBezTo>
                  <a:pt x="951" y="49"/>
                  <a:pt x="951" y="49"/>
                  <a:pt x="951" y="49"/>
                </a:cubicBezTo>
                <a:cubicBezTo>
                  <a:pt x="951" y="46"/>
                  <a:pt x="951" y="46"/>
                  <a:pt x="951" y="46"/>
                </a:cubicBezTo>
                <a:cubicBezTo>
                  <a:pt x="954" y="43"/>
                  <a:pt x="954" y="43"/>
                  <a:pt x="954" y="43"/>
                </a:cubicBezTo>
                <a:cubicBezTo>
                  <a:pt x="957" y="40"/>
                  <a:pt x="957" y="40"/>
                  <a:pt x="957" y="40"/>
                </a:cubicBezTo>
                <a:cubicBezTo>
                  <a:pt x="965" y="37"/>
                  <a:pt x="965" y="37"/>
                  <a:pt x="965" y="37"/>
                </a:cubicBezTo>
                <a:cubicBezTo>
                  <a:pt x="957" y="34"/>
                  <a:pt x="957" y="34"/>
                  <a:pt x="957" y="34"/>
                </a:cubicBezTo>
                <a:moveTo>
                  <a:pt x="957" y="34"/>
                </a:moveTo>
                <a:cubicBezTo>
                  <a:pt x="954" y="37"/>
                  <a:pt x="954" y="37"/>
                  <a:pt x="954" y="37"/>
                </a:cubicBezTo>
                <a:cubicBezTo>
                  <a:pt x="951" y="40"/>
                  <a:pt x="951" y="40"/>
                  <a:pt x="951" y="40"/>
                </a:cubicBezTo>
                <a:cubicBezTo>
                  <a:pt x="954" y="37"/>
                  <a:pt x="954" y="37"/>
                  <a:pt x="954" y="37"/>
                </a:cubicBezTo>
                <a:cubicBezTo>
                  <a:pt x="957" y="34"/>
                  <a:pt x="957" y="34"/>
                  <a:pt x="957" y="34"/>
                </a:cubicBezTo>
                <a:moveTo>
                  <a:pt x="968" y="32"/>
                </a:moveTo>
                <a:cubicBezTo>
                  <a:pt x="957" y="34"/>
                  <a:pt x="957" y="34"/>
                  <a:pt x="957" y="34"/>
                </a:cubicBezTo>
                <a:cubicBezTo>
                  <a:pt x="965" y="37"/>
                  <a:pt x="965" y="37"/>
                  <a:pt x="965" y="37"/>
                </a:cubicBezTo>
                <a:cubicBezTo>
                  <a:pt x="968" y="37"/>
                  <a:pt x="968" y="37"/>
                  <a:pt x="968" y="37"/>
                </a:cubicBezTo>
                <a:cubicBezTo>
                  <a:pt x="968" y="32"/>
                  <a:pt x="968" y="32"/>
                  <a:pt x="968" y="32"/>
                </a:cubicBezTo>
                <a:moveTo>
                  <a:pt x="642" y="23"/>
                </a:moveTo>
                <a:cubicBezTo>
                  <a:pt x="642" y="23"/>
                  <a:pt x="642" y="23"/>
                  <a:pt x="642" y="23"/>
                </a:cubicBezTo>
                <a:moveTo>
                  <a:pt x="819" y="20"/>
                </a:moveTo>
                <a:cubicBezTo>
                  <a:pt x="819" y="20"/>
                  <a:pt x="818" y="20"/>
                  <a:pt x="817" y="20"/>
                </a:cubicBezTo>
                <a:cubicBezTo>
                  <a:pt x="816" y="20"/>
                  <a:pt x="814" y="20"/>
                  <a:pt x="812" y="20"/>
                </a:cubicBezTo>
                <a:cubicBezTo>
                  <a:pt x="812" y="20"/>
                  <a:pt x="811" y="20"/>
                  <a:pt x="810" y="20"/>
                </a:cubicBezTo>
                <a:cubicBezTo>
                  <a:pt x="810" y="26"/>
                  <a:pt x="810" y="26"/>
                  <a:pt x="810" y="26"/>
                </a:cubicBezTo>
                <a:cubicBezTo>
                  <a:pt x="824" y="26"/>
                  <a:pt x="824" y="26"/>
                  <a:pt x="824" y="26"/>
                </a:cubicBezTo>
                <a:cubicBezTo>
                  <a:pt x="820" y="21"/>
                  <a:pt x="821" y="20"/>
                  <a:pt x="819" y="20"/>
                </a:cubicBezTo>
                <a:moveTo>
                  <a:pt x="794" y="20"/>
                </a:moveTo>
                <a:cubicBezTo>
                  <a:pt x="794" y="20"/>
                  <a:pt x="794" y="20"/>
                  <a:pt x="794" y="20"/>
                </a:cubicBezTo>
                <a:moveTo>
                  <a:pt x="796" y="15"/>
                </a:moveTo>
                <a:cubicBezTo>
                  <a:pt x="791" y="15"/>
                  <a:pt x="791" y="15"/>
                  <a:pt x="791" y="15"/>
                </a:cubicBezTo>
                <a:cubicBezTo>
                  <a:pt x="775" y="20"/>
                  <a:pt x="775" y="20"/>
                  <a:pt x="775" y="20"/>
                </a:cubicBezTo>
                <a:cubicBezTo>
                  <a:pt x="780" y="23"/>
                  <a:pt x="780" y="23"/>
                  <a:pt x="780" y="23"/>
                </a:cubicBezTo>
                <a:cubicBezTo>
                  <a:pt x="788" y="20"/>
                  <a:pt x="788" y="20"/>
                  <a:pt x="788" y="20"/>
                </a:cubicBezTo>
                <a:cubicBezTo>
                  <a:pt x="794" y="20"/>
                  <a:pt x="794" y="20"/>
                  <a:pt x="794" y="20"/>
                </a:cubicBezTo>
                <a:cubicBezTo>
                  <a:pt x="788" y="20"/>
                  <a:pt x="788" y="20"/>
                  <a:pt x="788" y="20"/>
                </a:cubicBezTo>
                <a:cubicBezTo>
                  <a:pt x="785" y="26"/>
                  <a:pt x="785" y="26"/>
                  <a:pt x="785" y="26"/>
                </a:cubicBezTo>
                <a:cubicBezTo>
                  <a:pt x="788" y="29"/>
                  <a:pt x="788" y="29"/>
                  <a:pt x="788" y="29"/>
                </a:cubicBezTo>
                <a:cubicBezTo>
                  <a:pt x="791" y="29"/>
                  <a:pt x="791" y="29"/>
                  <a:pt x="791" y="29"/>
                </a:cubicBezTo>
                <a:cubicBezTo>
                  <a:pt x="796" y="29"/>
                  <a:pt x="796" y="29"/>
                  <a:pt x="796" y="29"/>
                </a:cubicBezTo>
                <a:cubicBezTo>
                  <a:pt x="799" y="23"/>
                  <a:pt x="799" y="23"/>
                  <a:pt x="799" y="23"/>
                </a:cubicBezTo>
                <a:cubicBezTo>
                  <a:pt x="802" y="23"/>
                  <a:pt x="802" y="23"/>
                  <a:pt x="802" y="23"/>
                </a:cubicBezTo>
                <a:cubicBezTo>
                  <a:pt x="805" y="20"/>
                  <a:pt x="805" y="20"/>
                  <a:pt x="805" y="20"/>
                </a:cubicBezTo>
                <a:cubicBezTo>
                  <a:pt x="802" y="23"/>
                  <a:pt x="802" y="23"/>
                  <a:pt x="802" y="23"/>
                </a:cubicBezTo>
                <a:cubicBezTo>
                  <a:pt x="805" y="20"/>
                  <a:pt x="805" y="20"/>
                  <a:pt x="805" y="20"/>
                </a:cubicBezTo>
                <a:cubicBezTo>
                  <a:pt x="796" y="17"/>
                  <a:pt x="796" y="17"/>
                  <a:pt x="796" y="17"/>
                </a:cubicBezTo>
                <a:cubicBezTo>
                  <a:pt x="794" y="20"/>
                  <a:pt x="794" y="20"/>
                  <a:pt x="794" y="20"/>
                </a:cubicBezTo>
                <a:cubicBezTo>
                  <a:pt x="796" y="17"/>
                  <a:pt x="796" y="17"/>
                  <a:pt x="796" y="17"/>
                </a:cubicBezTo>
                <a:cubicBezTo>
                  <a:pt x="796" y="15"/>
                  <a:pt x="796" y="15"/>
                  <a:pt x="796" y="15"/>
                </a:cubicBezTo>
                <a:moveTo>
                  <a:pt x="834" y="12"/>
                </a:moveTo>
                <a:cubicBezTo>
                  <a:pt x="810" y="12"/>
                  <a:pt x="810" y="12"/>
                  <a:pt x="810" y="12"/>
                </a:cubicBezTo>
                <a:cubicBezTo>
                  <a:pt x="803" y="12"/>
                  <a:pt x="803" y="13"/>
                  <a:pt x="796" y="15"/>
                </a:cubicBezTo>
                <a:cubicBezTo>
                  <a:pt x="796" y="17"/>
                  <a:pt x="796" y="17"/>
                  <a:pt x="796" y="17"/>
                </a:cubicBezTo>
                <a:cubicBezTo>
                  <a:pt x="805" y="20"/>
                  <a:pt x="805" y="20"/>
                  <a:pt x="805" y="20"/>
                </a:cubicBezTo>
                <a:cubicBezTo>
                  <a:pt x="810" y="17"/>
                  <a:pt x="810" y="17"/>
                  <a:pt x="810" y="17"/>
                </a:cubicBezTo>
                <a:cubicBezTo>
                  <a:pt x="815" y="17"/>
                  <a:pt x="815" y="17"/>
                  <a:pt x="815" y="17"/>
                </a:cubicBezTo>
                <a:cubicBezTo>
                  <a:pt x="815" y="17"/>
                  <a:pt x="815" y="17"/>
                  <a:pt x="815" y="17"/>
                </a:cubicBezTo>
                <a:cubicBezTo>
                  <a:pt x="815" y="17"/>
                  <a:pt x="815" y="17"/>
                  <a:pt x="815" y="17"/>
                </a:cubicBezTo>
                <a:cubicBezTo>
                  <a:pt x="832" y="17"/>
                  <a:pt x="832" y="17"/>
                  <a:pt x="832" y="17"/>
                </a:cubicBezTo>
                <a:cubicBezTo>
                  <a:pt x="832" y="17"/>
                  <a:pt x="832" y="17"/>
                  <a:pt x="832" y="17"/>
                </a:cubicBezTo>
                <a:cubicBezTo>
                  <a:pt x="832" y="17"/>
                  <a:pt x="832" y="17"/>
                  <a:pt x="832" y="17"/>
                </a:cubicBezTo>
                <a:cubicBezTo>
                  <a:pt x="834" y="12"/>
                  <a:pt x="834" y="12"/>
                  <a:pt x="834" y="12"/>
                </a:cubicBezTo>
                <a:moveTo>
                  <a:pt x="578" y="71"/>
                </a:moveTo>
                <a:cubicBezTo>
                  <a:pt x="578" y="71"/>
                  <a:pt x="578" y="71"/>
                  <a:pt x="578" y="71"/>
                </a:cubicBezTo>
                <a:cubicBezTo>
                  <a:pt x="578" y="71"/>
                  <a:pt x="578" y="71"/>
                  <a:pt x="578" y="71"/>
                </a:cubicBezTo>
                <a:cubicBezTo>
                  <a:pt x="578" y="71"/>
                  <a:pt x="578" y="71"/>
                  <a:pt x="578" y="71"/>
                </a:cubicBezTo>
                <a:moveTo>
                  <a:pt x="578" y="71"/>
                </a:moveTo>
                <a:cubicBezTo>
                  <a:pt x="578" y="71"/>
                  <a:pt x="577" y="71"/>
                  <a:pt x="577" y="71"/>
                </a:cubicBezTo>
                <a:cubicBezTo>
                  <a:pt x="577" y="71"/>
                  <a:pt x="578" y="71"/>
                  <a:pt x="578" y="71"/>
                </a:cubicBezTo>
                <a:moveTo>
                  <a:pt x="576" y="71"/>
                </a:moveTo>
                <a:cubicBezTo>
                  <a:pt x="576" y="71"/>
                  <a:pt x="576" y="71"/>
                  <a:pt x="576" y="71"/>
                </a:cubicBezTo>
                <a:cubicBezTo>
                  <a:pt x="576" y="71"/>
                  <a:pt x="576" y="71"/>
                  <a:pt x="576" y="71"/>
                </a:cubicBezTo>
                <a:cubicBezTo>
                  <a:pt x="576" y="71"/>
                  <a:pt x="576" y="71"/>
                  <a:pt x="576" y="71"/>
                </a:cubicBezTo>
                <a:cubicBezTo>
                  <a:pt x="576" y="71"/>
                  <a:pt x="576" y="71"/>
                  <a:pt x="576" y="71"/>
                </a:cubicBezTo>
                <a:moveTo>
                  <a:pt x="575" y="71"/>
                </a:moveTo>
                <a:cubicBezTo>
                  <a:pt x="575" y="71"/>
                  <a:pt x="575" y="71"/>
                  <a:pt x="575" y="71"/>
                </a:cubicBezTo>
                <a:cubicBezTo>
                  <a:pt x="575" y="71"/>
                  <a:pt x="575" y="71"/>
                  <a:pt x="575" y="71"/>
                </a:cubicBezTo>
                <a:moveTo>
                  <a:pt x="574" y="71"/>
                </a:moveTo>
                <a:cubicBezTo>
                  <a:pt x="575" y="71"/>
                  <a:pt x="575" y="71"/>
                  <a:pt x="575" y="71"/>
                </a:cubicBezTo>
                <a:cubicBezTo>
                  <a:pt x="575" y="71"/>
                  <a:pt x="575" y="71"/>
                  <a:pt x="575" y="71"/>
                </a:cubicBezTo>
                <a:cubicBezTo>
                  <a:pt x="575" y="71"/>
                  <a:pt x="575" y="71"/>
                  <a:pt x="574" y="71"/>
                </a:cubicBezTo>
                <a:moveTo>
                  <a:pt x="522" y="60"/>
                </a:moveTo>
                <a:cubicBezTo>
                  <a:pt x="522" y="60"/>
                  <a:pt x="522" y="60"/>
                  <a:pt x="522" y="60"/>
                </a:cubicBezTo>
                <a:moveTo>
                  <a:pt x="612" y="52"/>
                </a:moveTo>
                <a:cubicBezTo>
                  <a:pt x="612" y="52"/>
                  <a:pt x="612" y="52"/>
                  <a:pt x="612" y="52"/>
                </a:cubicBezTo>
                <a:cubicBezTo>
                  <a:pt x="617" y="52"/>
                  <a:pt x="617" y="52"/>
                  <a:pt x="617" y="52"/>
                </a:cubicBezTo>
                <a:cubicBezTo>
                  <a:pt x="617" y="57"/>
                  <a:pt x="617" y="57"/>
                  <a:pt x="617" y="57"/>
                </a:cubicBezTo>
                <a:cubicBezTo>
                  <a:pt x="617" y="52"/>
                  <a:pt x="617" y="52"/>
                  <a:pt x="617" y="52"/>
                </a:cubicBezTo>
                <a:cubicBezTo>
                  <a:pt x="612" y="52"/>
                  <a:pt x="612" y="52"/>
                  <a:pt x="612" y="52"/>
                </a:cubicBezTo>
                <a:moveTo>
                  <a:pt x="608" y="55"/>
                </a:moveTo>
                <a:cubicBezTo>
                  <a:pt x="608" y="55"/>
                  <a:pt x="608" y="55"/>
                  <a:pt x="608" y="55"/>
                </a:cubicBezTo>
                <a:cubicBezTo>
                  <a:pt x="609" y="55"/>
                  <a:pt x="609" y="55"/>
                  <a:pt x="609" y="55"/>
                </a:cubicBezTo>
                <a:cubicBezTo>
                  <a:pt x="609" y="55"/>
                  <a:pt x="609" y="55"/>
                  <a:pt x="609" y="55"/>
                </a:cubicBezTo>
                <a:cubicBezTo>
                  <a:pt x="609" y="55"/>
                  <a:pt x="609" y="55"/>
                  <a:pt x="609" y="55"/>
                </a:cubicBezTo>
                <a:cubicBezTo>
                  <a:pt x="612" y="49"/>
                  <a:pt x="611" y="49"/>
                  <a:pt x="614" y="48"/>
                </a:cubicBezTo>
                <a:cubicBezTo>
                  <a:pt x="614" y="48"/>
                  <a:pt x="614" y="48"/>
                  <a:pt x="614" y="48"/>
                </a:cubicBezTo>
                <a:cubicBezTo>
                  <a:pt x="615" y="48"/>
                  <a:pt x="618" y="49"/>
                  <a:pt x="623" y="49"/>
                </a:cubicBezTo>
                <a:cubicBezTo>
                  <a:pt x="623" y="49"/>
                  <a:pt x="623" y="49"/>
                  <a:pt x="623" y="49"/>
                </a:cubicBezTo>
                <a:cubicBezTo>
                  <a:pt x="618" y="49"/>
                  <a:pt x="615" y="48"/>
                  <a:pt x="614" y="48"/>
                </a:cubicBezTo>
                <a:cubicBezTo>
                  <a:pt x="614" y="48"/>
                  <a:pt x="614" y="48"/>
                  <a:pt x="614" y="48"/>
                </a:cubicBezTo>
                <a:cubicBezTo>
                  <a:pt x="611" y="49"/>
                  <a:pt x="612" y="49"/>
                  <a:pt x="609" y="55"/>
                </a:cubicBezTo>
                <a:cubicBezTo>
                  <a:pt x="609" y="55"/>
                  <a:pt x="609" y="55"/>
                  <a:pt x="609" y="55"/>
                </a:cubicBezTo>
                <a:cubicBezTo>
                  <a:pt x="609" y="55"/>
                  <a:pt x="609" y="55"/>
                  <a:pt x="609" y="55"/>
                </a:cubicBezTo>
                <a:cubicBezTo>
                  <a:pt x="609" y="55"/>
                  <a:pt x="609" y="55"/>
                  <a:pt x="608" y="55"/>
                </a:cubicBezTo>
                <a:moveTo>
                  <a:pt x="623" y="46"/>
                </a:moveTo>
                <a:cubicBezTo>
                  <a:pt x="623" y="46"/>
                  <a:pt x="623" y="46"/>
                  <a:pt x="623" y="46"/>
                </a:cubicBezTo>
                <a:moveTo>
                  <a:pt x="628" y="40"/>
                </a:moveTo>
                <a:cubicBezTo>
                  <a:pt x="628" y="40"/>
                  <a:pt x="628" y="40"/>
                  <a:pt x="628" y="40"/>
                </a:cubicBezTo>
                <a:moveTo>
                  <a:pt x="636" y="37"/>
                </a:moveTo>
                <a:cubicBezTo>
                  <a:pt x="636" y="37"/>
                  <a:pt x="636" y="37"/>
                  <a:pt x="636" y="37"/>
                </a:cubicBezTo>
                <a:cubicBezTo>
                  <a:pt x="636" y="43"/>
                  <a:pt x="636" y="43"/>
                  <a:pt x="636" y="43"/>
                </a:cubicBezTo>
                <a:cubicBezTo>
                  <a:pt x="636" y="37"/>
                  <a:pt x="636" y="37"/>
                  <a:pt x="636" y="37"/>
                </a:cubicBezTo>
                <a:cubicBezTo>
                  <a:pt x="633" y="40"/>
                  <a:pt x="633" y="40"/>
                  <a:pt x="633" y="40"/>
                </a:cubicBezTo>
                <a:cubicBezTo>
                  <a:pt x="628" y="40"/>
                  <a:pt x="628" y="40"/>
                  <a:pt x="628" y="40"/>
                </a:cubicBezTo>
                <a:cubicBezTo>
                  <a:pt x="614" y="40"/>
                  <a:pt x="614" y="40"/>
                  <a:pt x="614" y="40"/>
                </a:cubicBezTo>
                <a:cubicBezTo>
                  <a:pt x="628" y="40"/>
                  <a:pt x="628" y="40"/>
                  <a:pt x="628" y="40"/>
                </a:cubicBezTo>
                <a:cubicBezTo>
                  <a:pt x="633" y="40"/>
                  <a:pt x="633" y="40"/>
                  <a:pt x="633" y="40"/>
                </a:cubicBezTo>
                <a:cubicBezTo>
                  <a:pt x="636" y="37"/>
                  <a:pt x="636" y="37"/>
                  <a:pt x="636" y="37"/>
                </a:cubicBezTo>
                <a:moveTo>
                  <a:pt x="636" y="20"/>
                </a:moveTo>
                <a:cubicBezTo>
                  <a:pt x="636" y="20"/>
                  <a:pt x="636" y="20"/>
                  <a:pt x="636" y="20"/>
                </a:cubicBezTo>
                <a:cubicBezTo>
                  <a:pt x="642" y="15"/>
                  <a:pt x="642" y="15"/>
                  <a:pt x="642" y="15"/>
                </a:cubicBezTo>
                <a:cubicBezTo>
                  <a:pt x="636" y="20"/>
                  <a:pt x="636" y="20"/>
                  <a:pt x="636" y="20"/>
                </a:cubicBezTo>
                <a:moveTo>
                  <a:pt x="628" y="12"/>
                </a:moveTo>
                <a:cubicBezTo>
                  <a:pt x="633" y="12"/>
                  <a:pt x="633" y="12"/>
                  <a:pt x="633" y="12"/>
                </a:cubicBezTo>
                <a:cubicBezTo>
                  <a:pt x="636" y="12"/>
                  <a:pt x="636" y="12"/>
                  <a:pt x="636" y="12"/>
                </a:cubicBezTo>
                <a:cubicBezTo>
                  <a:pt x="633" y="12"/>
                  <a:pt x="633" y="12"/>
                  <a:pt x="633" y="12"/>
                </a:cubicBezTo>
                <a:cubicBezTo>
                  <a:pt x="628" y="12"/>
                  <a:pt x="628" y="12"/>
                  <a:pt x="628" y="12"/>
                </a:cubicBezTo>
                <a:moveTo>
                  <a:pt x="614" y="9"/>
                </a:moveTo>
                <a:cubicBezTo>
                  <a:pt x="625" y="9"/>
                  <a:pt x="625" y="9"/>
                  <a:pt x="625" y="9"/>
                </a:cubicBezTo>
                <a:cubicBezTo>
                  <a:pt x="634" y="7"/>
                  <a:pt x="634" y="7"/>
                  <a:pt x="634" y="7"/>
                </a:cubicBezTo>
                <a:cubicBezTo>
                  <a:pt x="625" y="9"/>
                  <a:pt x="625" y="9"/>
                  <a:pt x="625" y="9"/>
                </a:cubicBezTo>
                <a:cubicBezTo>
                  <a:pt x="614" y="9"/>
                  <a:pt x="614" y="9"/>
                  <a:pt x="614" y="9"/>
                </a:cubicBezTo>
                <a:moveTo>
                  <a:pt x="634" y="7"/>
                </a:moveTo>
                <a:cubicBezTo>
                  <a:pt x="634" y="7"/>
                  <a:pt x="634" y="7"/>
                  <a:pt x="634" y="7"/>
                </a:cubicBezTo>
                <a:moveTo>
                  <a:pt x="593" y="9"/>
                </a:moveTo>
                <a:cubicBezTo>
                  <a:pt x="596" y="3"/>
                  <a:pt x="596" y="3"/>
                  <a:pt x="596" y="3"/>
                </a:cubicBezTo>
                <a:cubicBezTo>
                  <a:pt x="593" y="9"/>
                  <a:pt x="593" y="9"/>
                  <a:pt x="593" y="9"/>
                </a:cubicBezTo>
                <a:moveTo>
                  <a:pt x="620" y="0"/>
                </a:moveTo>
                <a:cubicBezTo>
                  <a:pt x="623" y="6"/>
                  <a:pt x="623" y="6"/>
                  <a:pt x="623" y="6"/>
                </a:cubicBezTo>
                <a:cubicBezTo>
                  <a:pt x="620" y="0"/>
                  <a:pt x="620" y="0"/>
                  <a:pt x="620" y="0"/>
                </a:cubicBezTo>
                <a:cubicBezTo>
                  <a:pt x="574" y="3"/>
                  <a:pt x="574" y="3"/>
                  <a:pt x="574" y="3"/>
                </a:cubicBezTo>
                <a:cubicBezTo>
                  <a:pt x="549" y="3"/>
                  <a:pt x="549" y="3"/>
                  <a:pt x="549" y="3"/>
                </a:cubicBezTo>
                <a:cubicBezTo>
                  <a:pt x="546" y="6"/>
                  <a:pt x="546" y="6"/>
                  <a:pt x="546" y="6"/>
                </a:cubicBezTo>
                <a:cubicBezTo>
                  <a:pt x="541" y="6"/>
                  <a:pt x="541" y="6"/>
                  <a:pt x="541" y="6"/>
                </a:cubicBezTo>
                <a:cubicBezTo>
                  <a:pt x="536" y="6"/>
                  <a:pt x="523" y="9"/>
                  <a:pt x="515" y="9"/>
                </a:cubicBezTo>
                <a:cubicBezTo>
                  <a:pt x="515" y="9"/>
                  <a:pt x="515" y="9"/>
                  <a:pt x="515" y="9"/>
                </a:cubicBezTo>
                <a:cubicBezTo>
                  <a:pt x="523" y="9"/>
                  <a:pt x="536" y="6"/>
                  <a:pt x="541" y="6"/>
                </a:cubicBezTo>
                <a:cubicBezTo>
                  <a:pt x="546" y="6"/>
                  <a:pt x="546" y="6"/>
                  <a:pt x="546" y="6"/>
                </a:cubicBezTo>
                <a:cubicBezTo>
                  <a:pt x="549" y="3"/>
                  <a:pt x="549" y="3"/>
                  <a:pt x="549" y="3"/>
                </a:cubicBezTo>
                <a:cubicBezTo>
                  <a:pt x="546" y="6"/>
                  <a:pt x="546" y="6"/>
                  <a:pt x="546" y="6"/>
                </a:cubicBezTo>
                <a:cubicBezTo>
                  <a:pt x="541" y="6"/>
                  <a:pt x="541" y="6"/>
                  <a:pt x="541" y="6"/>
                </a:cubicBezTo>
                <a:cubicBezTo>
                  <a:pt x="541" y="4"/>
                  <a:pt x="538" y="3"/>
                  <a:pt x="534" y="3"/>
                </a:cubicBezTo>
                <a:cubicBezTo>
                  <a:pt x="526" y="3"/>
                  <a:pt x="513" y="6"/>
                  <a:pt x="508" y="6"/>
                </a:cubicBezTo>
                <a:cubicBezTo>
                  <a:pt x="508" y="8"/>
                  <a:pt x="511" y="9"/>
                  <a:pt x="515" y="9"/>
                </a:cubicBezTo>
                <a:cubicBezTo>
                  <a:pt x="511" y="9"/>
                  <a:pt x="508" y="8"/>
                  <a:pt x="508" y="6"/>
                </a:cubicBezTo>
                <a:cubicBezTo>
                  <a:pt x="498" y="6"/>
                  <a:pt x="498" y="6"/>
                  <a:pt x="498" y="6"/>
                </a:cubicBezTo>
                <a:cubicBezTo>
                  <a:pt x="483" y="8"/>
                  <a:pt x="483" y="8"/>
                  <a:pt x="483" y="8"/>
                </a:cubicBezTo>
                <a:cubicBezTo>
                  <a:pt x="498" y="6"/>
                  <a:pt x="498" y="6"/>
                  <a:pt x="498" y="6"/>
                </a:cubicBezTo>
                <a:cubicBezTo>
                  <a:pt x="483" y="8"/>
                  <a:pt x="483" y="8"/>
                  <a:pt x="483" y="8"/>
                </a:cubicBezTo>
                <a:cubicBezTo>
                  <a:pt x="483" y="30"/>
                  <a:pt x="483" y="30"/>
                  <a:pt x="483" y="30"/>
                </a:cubicBezTo>
                <a:cubicBezTo>
                  <a:pt x="484" y="30"/>
                  <a:pt x="485" y="31"/>
                  <a:pt x="486" y="31"/>
                </a:cubicBezTo>
                <a:cubicBezTo>
                  <a:pt x="485" y="31"/>
                  <a:pt x="484" y="30"/>
                  <a:pt x="483" y="30"/>
                </a:cubicBezTo>
                <a:cubicBezTo>
                  <a:pt x="483" y="32"/>
                  <a:pt x="483" y="32"/>
                  <a:pt x="483" y="32"/>
                </a:cubicBezTo>
                <a:cubicBezTo>
                  <a:pt x="485" y="32"/>
                  <a:pt x="486" y="32"/>
                  <a:pt x="487" y="32"/>
                </a:cubicBezTo>
                <a:cubicBezTo>
                  <a:pt x="487" y="32"/>
                  <a:pt x="486" y="31"/>
                  <a:pt x="486" y="31"/>
                </a:cubicBezTo>
                <a:cubicBezTo>
                  <a:pt x="486" y="31"/>
                  <a:pt x="487" y="32"/>
                  <a:pt x="487" y="32"/>
                </a:cubicBezTo>
                <a:cubicBezTo>
                  <a:pt x="498" y="37"/>
                  <a:pt x="498" y="37"/>
                  <a:pt x="498" y="37"/>
                </a:cubicBezTo>
                <a:cubicBezTo>
                  <a:pt x="500" y="40"/>
                  <a:pt x="500" y="40"/>
                  <a:pt x="500" y="40"/>
                </a:cubicBezTo>
                <a:cubicBezTo>
                  <a:pt x="503" y="43"/>
                  <a:pt x="503" y="43"/>
                  <a:pt x="503" y="43"/>
                </a:cubicBezTo>
                <a:cubicBezTo>
                  <a:pt x="503" y="49"/>
                  <a:pt x="503" y="49"/>
                  <a:pt x="503" y="49"/>
                </a:cubicBezTo>
                <a:cubicBezTo>
                  <a:pt x="506" y="52"/>
                  <a:pt x="506" y="52"/>
                  <a:pt x="506" y="52"/>
                </a:cubicBezTo>
                <a:cubicBezTo>
                  <a:pt x="517" y="52"/>
                  <a:pt x="517" y="52"/>
                  <a:pt x="517" y="52"/>
                </a:cubicBezTo>
                <a:cubicBezTo>
                  <a:pt x="522" y="55"/>
                  <a:pt x="522" y="55"/>
                  <a:pt x="522" y="55"/>
                </a:cubicBezTo>
                <a:cubicBezTo>
                  <a:pt x="522" y="60"/>
                  <a:pt x="522" y="60"/>
                  <a:pt x="522" y="60"/>
                </a:cubicBezTo>
                <a:cubicBezTo>
                  <a:pt x="519" y="60"/>
                  <a:pt x="519" y="60"/>
                  <a:pt x="519" y="60"/>
                </a:cubicBezTo>
                <a:cubicBezTo>
                  <a:pt x="519" y="66"/>
                  <a:pt x="519" y="66"/>
                  <a:pt x="519" y="66"/>
                </a:cubicBezTo>
                <a:cubicBezTo>
                  <a:pt x="511" y="66"/>
                  <a:pt x="511" y="66"/>
                  <a:pt x="511" y="66"/>
                </a:cubicBezTo>
                <a:cubicBezTo>
                  <a:pt x="514" y="74"/>
                  <a:pt x="514" y="74"/>
                  <a:pt x="514" y="74"/>
                </a:cubicBezTo>
                <a:cubicBezTo>
                  <a:pt x="517" y="77"/>
                  <a:pt x="517" y="77"/>
                  <a:pt x="517" y="77"/>
                </a:cubicBezTo>
                <a:cubicBezTo>
                  <a:pt x="519" y="77"/>
                  <a:pt x="519" y="77"/>
                  <a:pt x="519" y="77"/>
                </a:cubicBezTo>
                <a:cubicBezTo>
                  <a:pt x="519" y="72"/>
                  <a:pt x="519" y="72"/>
                  <a:pt x="519" y="72"/>
                </a:cubicBezTo>
                <a:cubicBezTo>
                  <a:pt x="514" y="69"/>
                  <a:pt x="514" y="69"/>
                  <a:pt x="514" y="69"/>
                </a:cubicBezTo>
                <a:cubicBezTo>
                  <a:pt x="519" y="72"/>
                  <a:pt x="519" y="72"/>
                  <a:pt x="519" y="72"/>
                </a:cubicBezTo>
                <a:cubicBezTo>
                  <a:pt x="519" y="77"/>
                  <a:pt x="519" y="77"/>
                  <a:pt x="519" y="77"/>
                </a:cubicBezTo>
                <a:cubicBezTo>
                  <a:pt x="525" y="77"/>
                  <a:pt x="525" y="77"/>
                  <a:pt x="525" y="77"/>
                </a:cubicBezTo>
                <a:cubicBezTo>
                  <a:pt x="519" y="77"/>
                  <a:pt x="519" y="77"/>
                  <a:pt x="519" y="77"/>
                </a:cubicBezTo>
                <a:cubicBezTo>
                  <a:pt x="517" y="77"/>
                  <a:pt x="517" y="77"/>
                  <a:pt x="517" y="77"/>
                </a:cubicBezTo>
                <a:cubicBezTo>
                  <a:pt x="523" y="91"/>
                  <a:pt x="520" y="87"/>
                  <a:pt x="533" y="94"/>
                </a:cubicBezTo>
                <a:cubicBezTo>
                  <a:pt x="522" y="85"/>
                  <a:pt x="522" y="85"/>
                  <a:pt x="522" y="85"/>
                </a:cubicBezTo>
                <a:cubicBezTo>
                  <a:pt x="533" y="94"/>
                  <a:pt x="533" y="94"/>
                  <a:pt x="533" y="94"/>
                </a:cubicBezTo>
                <a:cubicBezTo>
                  <a:pt x="549" y="97"/>
                  <a:pt x="549" y="97"/>
                  <a:pt x="549" y="97"/>
                </a:cubicBezTo>
                <a:cubicBezTo>
                  <a:pt x="557" y="86"/>
                  <a:pt x="557" y="86"/>
                  <a:pt x="557" y="86"/>
                </a:cubicBezTo>
                <a:cubicBezTo>
                  <a:pt x="565" y="74"/>
                  <a:pt x="565" y="74"/>
                  <a:pt x="565" y="74"/>
                </a:cubicBezTo>
                <a:cubicBezTo>
                  <a:pt x="571" y="74"/>
                  <a:pt x="571" y="74"/>
                  <a:pt x="571" y="74"/>
                </a:cubicBezTo>
                <a:cubicBezTo>
                  <a:pt x="571" y="74"/>
                  <a:pt x="571" y="74"/>
                  <a:pt x="571" y="74"/>
                </a:cubicBezTo>
                <a:cubicBezTo>
                  <a:pt x="571" y="74"/>
                  <a:pt x="571" y="74"/>
                  <a:pt x="571" y="74"/>
                </a:cubicBezTo>
                <a:cubicBezTo>
                  <a:pt x="582" y="75"/>
                  <a:pt x="582" y="75"/>
                  <a:pt x="582" y="75"/>
                </a:cubicBezTo>
                <a:cubicBezTo>
                  <a:pt x="595" y="63"/>
                  <a:pt x="595" y="63"/>
                  <a:pt x="595" y="63"/>
                </a:cubicBezTo>
                <a:cubicBezTo>
                  <a:pt x="592" y="66"/>
                  <a:pt x="589" y="69"/>
                  <a:pt x="584" y="71"/>
                </a:cubicBezTo>
                <a:cubicBezTo>
                  <a:pt x="584" y="71"/>
                  <a:pt x="583" y="71"/>
                  <a:pt x="583" y="71"/>
                </a:cubicBezTo>
                <a:cubicBezTo>
                  <a:pt x="583" y="71"/>
                  <a:pt x="584" y="71"/>
                  <a:pt x="584" y="71"/>
                </a:cubicBezTo>
                <a:cubicBezTo>
                  <a:pt x="589" y="69"/>
                  <a:pt x="592" y="66"/>
                  <a:pt x="595" y="63"/>
                </a:cubicBezTo>
                <a:cubicBezTo>
                  <a:pt x="620" y="63"/>
                  <a:pt x="620" y="63"/>
                  <a:pt x="620" y="63"/>
                </a:cubicBezTo>
                <a:cubicBezTo>
                  <a:pt x="623" y="60"/>
                  <a:pt x="623" y="60"/>
                  <a:pt x="623" y="60"/>
                </a:cubicBezTo>
                <a:cubicBezTo>
                  <a:pt x="625" y="60"/>
                  <a:pt x="625" y="60"/>
                  <a:pt x="625" y="60"/>
                </a:cubicBezTo>
                <a:cubicBezTo>
                  <a:pt x="628" y="60"/>
                  <a:pt x="628" y="60"/>
                  <a:pt x="628" y="60"/>
                </a:cubicBezTo>
                <a:cubicBezTo>
                  <a:pt x="628" y="55"/>
                  <a:pt x="628" y="55"/>
                  <a:pt x="628" y="55"/>
                </a:cubicBezTo>
                <a:cubicBezTo>
                  <a:pt x="620" y="52"/>
                  <a:pt x="620" y="52"/>
                  <a:pt x="620" y="52"/>
                </a:cubicBezTo>
                <a:cubicBezTo>
                  <a:pt x="625" y="52"/>
                  <a:pt x="625" y="52"/>
                  <a:pt x="625" y="52"/>
                </a:cubicBezTo>
                <a:cubicBezTo>
                  <a:pt x="633" y="49"/>
                  <a:pt x="633" y="49"/>
                  <a:pt x="633" y="49"/>
                </a:cubicBezTo>
                <a:cubicBezTo>
                  <a:pt x="633" y="46"/>
                  <a:pt x="633" y="46"/>
                  <a:pt x="633" y="46"/>
                </a:cubicBezTo>
                <a:cubicBezTo>
                  <a:pt x="623" y="46"/>
                  <a:pt x="623" y="46"/>
                  <a:pt x="623" y="46"/>
                </a:cubicBezTo>
                <a:cubicBezTo>
                  <a:pt x="633" y="46"/>
                  <a:pt x="633" y="46"/>
                  <a:pt x="633" y="46"/>
                </a:cubicBezTo>
                <a:cubicBezTo>
                  <a:pt x="642" y="43"/>
                  <a:pt x="642" y="43"/>
                  <a:pt x="642" y="43"/>
                </a:cubicBezTo>
                <a:cubicBezTo>
                  <a:pt x="644" y="40"/>
                  <a:pt x="644" y="40"/>
                  <a:pt x="644" y="40"/>
                </a:cubicBezTo>
                <a:cubicBezTo>
                  <a:pt x="647" y="34"/>
                  <a:pt x="647" y="34"/>
                  <a:pt x="647" y="34"/>
                </a:cubicBezTo>
                <a:cubicBezTo>
                  <a:pt x="639" y="32"/>
                  <a:pt x="639" y="32"/>
                  <a:pt x="639" y="32"/>
                </a:cubicBezTo>
                <a:cubicBezTo>
                  <a:pt x="642" y="23"/>
                  <a:pt x="642" y="23"/>
                  <a:pt x="642" y="23"/>
                </a:cubicBezTo>
                <a:cubicBezTo>
                  <a:pt x="639" y="23"/>
                  <a:pt x="639" y="23"/>
                  <a:pt x="639" y="23"/>
                </a:cubicBezTo>
                <a:cubicBezTo>
                  <a:pt x="636" y="26"/>
                  <a:pt x="636" y="26"/>
                  <a:pt x="636" y="26"/>
                </a:cubicBezTo>
                <a:cubicBezTo>
                  <a:pt x="639" y="23"/>
                  <a:pt x="639" y="23"/>
                  <a:pt x="639" y="23"/>
                </a:cubicBezTo>
                <a:cubicBezTo>
                  <a:pt x="642" y="20"/>
                  <a:pt x="642" y="20"/>
                  <a:pt x="642" y="20"/>
                </a:cubicBezTo>
                <a:cubicBezTo>
                  <a:pt x="644" y="20"/>
                  <a:pt x="644" y="20"/>
                  <a:pt x="644" y="20"/>
                </a:cubicBezTo>
                <a:cubicBezTo>
                  <a:pt x="647" y="17"/>
                  <a:pt x="647" y="17"/>
                  <a:pt x="647" y="17"/>
                </a:cubicBezTo>
                <a:cubicBezTo>
                  <a:pt x="671" y="6"/>
                  <a:pt x="671" y="6"/>
                  <a:pt x="671" y="6"/>
                </a:cubicBezTo>
                <a:cubicBezTo>
                  <a:pt x="636" y="9"/>
                  <a:pt x="636" y="9"/>
                  <a:pt x="636" y="9"/>
                </a:cubicBezTo>
                <a:cubicBezTo>
                  <a:pt x="636" y="4"/>
                  <a:pt x="636" y="4"/>
                  <a:pt x="636" y="4"/>
                </a:cubicBezTo>
                <a:cubicBezTo>
                  <a:pt x="620" y="0"/>
                  <a:pt x="620" y="0"/>
                  <a:pt x="620" y="0"/>
                </a:cubicBezTo>
                <a:moveTo>
                  <a:pt x="427" y="562"/>
                </a:moveTo>
                <a:cubicBezTo>
                  <a:pt x="424" y="562"/>
                  <a:pt x="424" y="562"/>
                  <a:pt x="424" y="562"/>
                </a:cubicBezTo>
                <a:cubicBezTo>
                  <a:pt x="424" y="564"/>
                  <a:pt x="424" y="564"/>
                  <a:pt x="424" y="564"/>
                </a:cubicBezTo>
                <a:cubicBezTo>
                  <a:pt x="427" y="570"/>
                  <a:pt x="427" y="570"/>
                  <a:pt x="427" y="570"/>
                </a:cubicBezTo>
                <a:cubicBezTo>
                  <a:pt x="430" y="573"/>
                  <a:pt x="430" y="573"/>
                  <a:pt x="430" y="573"/>
                </a:cubicBezTo>
                <a:cubicBezTo>
                  <a:pt x="432" y="579"/>
                  <a:pt x="432" y="579"/>
                  <a:pt x="432" y="579"/>
                </a:cubicBezTo>
                <a:cubicBezTo>
                  <a:pt x="435" y="581"/>
                  <a:pt x="435" y="581"/>
                  <a:pt x="435" y="581"/>
                </a:cubicBezTo>
                <a:cubicBezTo>
                  <a:pt x="443" y="579"/>
                  <a:pt x="443" y="579"/>
                  <a:pt x="443" y="579"/>
                </a:cubicBezTo>
                <a:cubicBezTo>
                  <a:pt x="429" y="568"/>
                  <a:pt x="437" y="576"/>
                  <a:pt x="427" y="562"/>
                </a:cubicBezTo>
                <a:moveTo>
                  <a:pt x="1421" y="530"/>
                </a:moveTo>
                <a:cubicBezTo>
                  <a:pt x="1413" y="539"/>
                  <a:pt x="1413" y="539"/>
                  <a:pt x="1413" y="539"/>
                </a:cubicBezTo>
                <a:cubicBezTo>
                  <a:pt x="1421" y="530"/>
                  <a:pt x="1421" y="530"/>
                  <a:pt x="1421" y="530"/>
                </a:cubicBezTo>
                <a:moveTo>
                  <a:pt x="1321" y="527"/>
                </a:moveTo>
                <a:cubicBezTo>
                  <a:pt x="1321" y="527"/>
                  <a:pt x="1321" y="527"/>
                  <a:pt x="1321" y="527"/>
                </a:cubicBezTo>
                <a:moveTo>
                  <a:pt x="1324" y="527"/>
                </a:moveTo>
                <a:cubicBezTo>
                  <a:pt x="1321" y="527"/>
                  <a:pt x="1321" y="527"/>
                  <a:pt x="1321" y="527"/>
                </a:cubicBezTo>
                <a:cubicBezTo>
                  <a:pt x="1313" y="527"/>
                  <a:pt x="1313" y="527"/>
                  <a:pt x="1313" y="527"/>
                </a:cubicBezTo>
                <a:cubicBezTo>
                  <a:pt x="1315" y="536"/>
                  <a:pt x="1315" y="536"/>
                  <a:pt x="1315" y="536"/>
                </a:cubicBezTo>
                <a:cubicBezTo>
                  <a:pt x="1321" y="536"/>
                  <a:pt x="1321" y="536"/>
                  <a:pt x="1321" y="536"/>
                </a:cubicBezTo>
                <a:cubicBezTo>
                  <a:pt x="1324" y="533"/>
                  <a:pt x="1324" y="533"/>
                  <a:pt x="1324" y="533"/>
                </a:cubicBezTo>
                <a:cubicBezTo>
                  <a:pt x="1321" y="536"/>
                  <a:pt x="1321" y="536"/>
                  <a:pt x="1321" y="536"/>
                </a:cubicBezTo>
                <a:cubicBezTo>
                  <a:pt x="1315" y="536"/>
                  <a:pt x="1315" y="536"/>
                  <a:pt x="1315" y="536"/>
                </a:cubicBezTo>
                <a:cubicBezTo>
                  <a:pt x="1315" y="530"/>
                  <a:pt x="1315" y="530"/>
                  <a:pt x="1315" y="530"/>
                </a:cubicBezTo>
                <a:cubicBezTo>
                  <a:pt x="1315" y="536"/>
                  <a:pt x="1315" y="536"/>
                  <a:pt x="1315" y="536"/>
                </a:cubicBezTo>
                <a:cubicBezTo>
                  <a:pt x="1321" y="536"/>
                  <a:pt x="1321" y="536"/>
                  <a:pt x="1321" y="536"/>
                </a:cubicBezTo>
                <a:cubicBezTo>
                  <a:pt x="1324" y="533"/>
                  <a:pt x="1324" y="533"/>
                  <a:pt x="1324" y="533"/>
                </a:cubicBezTo>
                <a:cubicBezTo>
                  <a:pt x="1324" y="527"/>
                  <a:pt x="1324" y="527"/>
                  <a:pt x="1324" y="527"/>
                </a:cubicBezTo>
                <a:cubicBezTo>
                  <a:pt x="1324" y="533"/>
                  <a:pt x="1324" y="533"/>
                  <a:pt x="1324" y="533"/>
                </a:cubicBezTo>
                <a:cubicBezTo>
                  <a:pt x="1324" y="527"/>
                  <a:pt x="1324" y="527"/>
                  <a:pt x="1324" y="527"/>
                </a:cubicBezTo>
                <a:moveTo>
                  <a:pt x="1411" y="539"/>
                </a:moveTo>
                <a:cubicBezTo>
                  <a:pt x="1411" y="539"/>
                  <a:pt x="1411" y="539"/>
                  <a:pt x="1411" y="539"/>
                </a:cubicBezTo>
                <a:moveTo>
                  <a:pt x="1427" y="527"/>
                </a:moveTo>
                <a:cubicBezTo>
                  <a:pt x="1421" y="530"/>
                  <a:pt x="1421" y="530"/>
                  <a:pt x="1421" y="530"/>
                </a:cubicBezTo>
                <a:cubicBezTo>
                  <a:pt x="1427" y="531"/>
                  <a:pt x="1427" y="531"/>
                  <a:pt x="1427" y="531"/>
                </a:cubicBezTo>
                <a:cubicBezTo>
                  <a:pt x="1421" y="530"/>
                  <a:pt x="1421" y="530"/>
                  <a:pt x="1421" y="530"/>
                </a:cubicBezTo>
                <a:cubicBezTo>
                  <a:pt x="1419" y="533"/>
                  <a:pt x="1416" y="536"/>
                  <a:pt x="1413" y="539"/>
                </a:cubicBezTo>
                <a:cubicBezTo>
                  <a:pt x="1411" y="539"/>
                  <a:pt x="1411" y="539"/>
                  <a:pt x="1411" y="539"/>
                </a:cubicBezTo>
                <a:cubicBezTo>
                  <a:pt x="1405" y="539"/>
                  <a:pt x="1405" y="539"/>
                  <a:pt x="1405" y="539"/>
                </a:cubicBezTo>
                <a:cubicBezTo>
                  <a:pt x="1399" y="547"/>
                  <a:pt x="1399" y="547"/>
                  <a:pt x="1399" y="547"/>
                </a:cubicBezTo>
                <a:cubicBezTo>
                  <a:pt x="1402" y="550"/>
                  <a:pt x="1402" y="550"/>
                  <a:pt x="1402" y="550"/>
                </a:cubicBezTo>
                <a:cubicBezTo>
                  <a:pt x="1413" y="550"/>
                  <a:pt x="1413" y="550"/>
                  <a:pt x="1413" y="550"/>
                </a:cubicBezTo>
                <a:cubicBezTo>
                  <a:pt x="1416" y="544"/>
                  <a:pt x="1416" y="544"/>
                  <a:pt x="1416" y="544"/>
                </a:cubicBezTo>
                <a:cubicBezTo>
                  <a:pt x="1419" y="542"/>
                  <a:pt x="1419" y="542"/>
                  <a:pt x="1419" y="542"/>
                </a:cubicBezTo>
                <a:cubicBezTo>
                  <a:pt x="1416" y="544"/>
                  <a:pt x="1416" y="544"/>
                  <a:pt x="1416" y="544"/>
                </a:cubicBezTo>
                <a:cubicBezTo>
                  <a:pt x="1419" y="542"/>
                  <a:pt x="1419" y="542"/>
                  <a:pt x="1419" y="542"/>
                </a:cubicBezTo>
                <a:cubicBezTo>
                  <a:pt x="1421" y="542"/>
                  <a:pt x="1421" y="542"/>
                  <a:pt x="1421" y="542"/>
                </a:cubicBezTo>
                <a:cubicBezTo>
                  <a:pt x="1424" y="539"/>
                  <a:pt x="1424" y="539"/>
                  <a:pt x="1424" y="539"/>
                </a:cubicBezTo>
                <a:cubicBezTo>
                  <a:pt x="1427" y="536"/>
                  <a:pt x="1427" y="536"/>
                  <a:pt x="1427" y="536"/>
                </a:cubicBezTo>
                <a:cubicBezTo>
                  <a:pt x="1430" y="533"/>
                  <a:pt x="1430" y="533"/>
                  <a:pt x="1430" y="533"/>
                </a:cubicBezTo>
                <a:cubicBezTo>
                  <a:pt x="1427" y="536"/>
                  <a:pt x="1427" y="536"/>
                  <a:pt x="1427" y="536"/>
                </a:cubicBezTo>
                <a:cubicBezTo>
                  <a:pt x="1424" y="539"/>
                  <a:pt x="1424" y="539"/>
                  <a:pt x="1424" y="539"/>
                </a:cubicBezTo>
                <a:cubicBezTo>
                  <a:pt x="1421" y="542"/>
                  <a:pt x="1421" y="542"/>
                  <a:pt x="1421" y="542"/>
                </a:cubicBezTo>
                <a:cubicBezTo>
                  <a:pt x="1424" y="539"/>
                  <a:pt x="1424" y="539"/>
                  <a:pt x="1424" y="539"/>
                </a:cubicBezTo>
                <a:cubicBezTo>
                  <a:pt x="1427" y="536"/>
                  <a:pt x="1427" y="536"/>
                  <a:pt x="1427" y="536"/>
                </a:cubicBezTo>
                <a:cubicBezTo>
                  <a:pt x="1430" y="533"/>
                  <a:pt x="1430" y="533"/>
                  <a:pt x="1430" y="533"/>
                </a:cubicBezTo>
                <a:cubicBezTo>
                  <a:pt x="1430" y="530"/>
                  <a:pt x="1430" y="530"/>
                  <a:pt x="1430" y="530"/>
                </a:cubicBezTo>
                <a:cubicBezTo>
                  <a:pt x="1427" y="527"/>
                  <a:pt x="1427" y="527"/>
                  <a:pt x="1427" y="527"/>
                </a:cubicBezTo>
                <a:moveTo>
                  <a:pt x="1427" y="527"/>
                </a:moveTo>
                <a:cubicBezTo>
                  <a:pt x="1430" y="530"/>
                  <a:pt x="1430" y="530"/>
                  <a:pt x="1430" y="530"/>
                </a:cubicBezTo>
                <a:cubicBezTo>
                  <a:pt x="1427" y="527"/>
                  <a:pt x="1427" y="527"/>
                  <a:pt x="1427" y="527"/>
                </a:cubicBezTo>
                <a:moveTo>
                  <a:pt x="1432" y="522"/>
                </a:moveTo>
                <a:cubicBezTo>
                  <a:pt x="1430" y="530"/>
                  <a:pt x="1430" y="530"/>
                  <a:pt x="1430" y="530"/>
                </a:cubicBezTo>
                <a:cubicBezTo>
                  <a:pt x="1430" y="533"/>
                  <a:pt x="1430" y="533"/>
                  <a:pt x="1430" y="533"/>
                </a:cubicBezTo>
                <a:cubicBezTo>
                  <a:pt x="1438" y="527"/>
                  <a:pt x="1438" y="527"/>
                  <a:pt x="1438" y="527"/>
                </a:cubicBezTo>
                <a:cubicBezTo>
                  <a:pt x="1432" y="522"/>
                  <a:pt x="1432" y="522"/>
                  <a:pt x="1432" y="522"/>
                </a:cubicBezTo>
                <a:moveTo>
                  <a:pt x="1443" y="519"/>
                </a:moveTo>
                <a:cubicBezTo>
                  <a:pt x="1440" y="525"/>
                  <a:pt x="1440" y="525"/>
                  <a:pt x="1440" y="525"/>
                </a:cubicBezTo>
                <a:cubicBezTo>
                  <a:pt x="1438" y="527"/>
                  <a:pt x="1438" y="527"/>
                  <a:pt x="1438" y="527"/>
                </a:cubicBezTo>
                <a:cubicBezTo>
                  <a:pt x="1440" y="525"/>
                  <a:pt x="1440" y="525"/>
                  <a:pt x="1440" y="525"/>
                </a:cubicBezTo>
                <a:cubicBezTo>
                  <a:pt x="1443" y="519"/>
                  <a:pt x="1443" y="519"/>
                  <a:pt x="1443" y="519"/>
                </a:cubicBezTo>
                <a:moveTo>
                  <a:pt x="1313" y="513"/>
                </a:moveTo>
                <a:cubicBezTo>
                  <a:pt x="1302" y="516"/>
                  <a:pt x="1302" y="516"/>
                  <a:pt x="1302" y="516"/>
                </a:cubicBezTo>
                <a:cubicBezTo>
                  <a:pt x="1321" y="516"/>
                  <a:pt x="1321" y="516"/>
                  <a:pt x="1321" y="516"/>
                </a:cubicBezTo>
                <a:cubicBezTo>
                  <a:pt x="1313" y="513"/>
                  <a:pt x="1313" y="513"/>
                  <a:pt x="1313" y="513"/>
                </a:cubicBezTo>
                <a:moveTo>
                  <a:pt x="1438" y="513"/>
                </a:moveTo>
                <a:cubicBezTo>
                  <a:pt x="1432" y="516"/>
                  <a:pt x="1432" y="516"/>
                  <a:pt x="1432" y="516"/>
                </a:cubicBezTo>
                <a:cubicBezTo>
                  <a:pt x="1430" y="519"/>
                  <a:pt x="1430" y="519"/>
                  <a:pt x="1430" y="519"/>
                </a:cubicBezTo>
                <a:cubicBezTo>
                  <a:pt x="1432" y="522"/>
                  <a:pt x="1432" y="522"/>
                  <a:pt x="1432" y="522"/>
                </a:cubicBezTo>
                <a:cubicBezTo>
                  <a:pt x="1438" y="527"/>
                  <a:pt x="1438" y="527"/>
                  <a:pt x="1438" y="527"/>
                </a:cubicBezTo>
                <a:cubicBezTo>
                  <a:pt x="1440" y="525"/>
                  <a:pt x="1440" y="525"/>
                  <a:pt x="1440" y="525"/>
                </a:cubicBezTo>
                <a:cubicBezTo>
                  <a:pt x="1443" y="519"/>
                  <a:pt x="1443" y="519"/>
                  <a:pt x="1443" y="519"/>
                </a:cubicBezTo>
                <a:cubicBezTo>
                  <a:pt x="1446" y="519"/>
                  <a:pt x="1446" y="519"/>
                  <a:pt x="1446" y="519"/>
                </a:cubicBezTo>
                <a:cubicBezTo>
                  <a:pt x="1438" y="513"/>
                  <a:pt x="1438" y="513"/>
                  <a:pt x="1438" y="513"/>
                </a:cubicBezTo>
                <a:moveTo>
                  <a:pt x="1432" y="510"/>
                </a:moveTo>
                <a:cubicBezTo>
                  <a:pt x="1432" y="516"/>
                  <a:pt x="1432" y="516"/>
                  <a:pt x="1432" y="516"/>
                </a:cubicBezTo>
                <a:cubicBezTo>
                  <a:pt x="1438" y="513"/>
                  <a:pt x="1438" y="513"/>
                  <a:pt x="1438" y="513"/>
                </a:cubicBezTo>
                <a:cubicBezTo>
                  <a:pt x="1446" y="519"/>
                  <a:pt x="1446" y="519"/>
                  <a:pt x="1446" y="519"/>
                </a:cubicBezTo>
                <a:cubicBezTo>
                  <a:pt x="1449" y="513"/>
                  <a:pt x="1449" y="513"/>
                  <a:pt x="1449" y="513"/>
                </a:cubicBezTo>
                <a:cubicBezTo>
                  <a:pt x="1438" y="513"/>
                  <a:pt x="1438" y="513"/>
                  <a:pt x="1438" y="513"/>
                </a:cubicBezTo>
                <a:cubicBezTo>
                  <a:pt x="1432" y="510"/>
                  <a:pt x="1432" y="510"/>
                  <a:pt x="1432" y="510"/>
                </a:cubicBezTo>
                <a:moveTo>
                  <a:pt x="1334" y="505"/>
                </a:moveTo>
                <a:cubicBezTo>
                  <a:pt x="1332" y="507"/>
                  <a:pt x="1332" y="507"/>
                  <a:pt x="1332" y="507"/>
                </a:cubicBezTo>
                <a:cubicBezTo>
                  <a:pt x="1334" y="505"/>
                  <a:pt x="1334" y="505"/>
                  <a:pt x="1334" y="505"/>
                </a:cubicBezTo>
                <a:moveTo>
                  <a:pt x="1432" y="502"/>
                </a:moveTo>
                <a:cubicBezTo>
                  <a:pt x="1427" y="502"/>
                  <a:pt x="1427" y="502"/>
                  <a:pt x="1427" y="502"/>
                </a:cubicBezTo>
                <a:cubicBezTo>
                  <a:pt x="1427" y="507"/>
                  <a:pt x="1427" y="507"/>
                  <a:pt x="1427" y="507"/>
                </a:cubicBezTo>
                <a:cubicBezTo>
                  <a:pt x="1432" y="507"/>
                  <a:pt x="1432" y="507"/>
                  <a:pt x="1432" y="507"/>
                </a:cubicBezTo>
                <a:cubicBezTo>
                  <a:pt x="1432" y="502"/>
                  <a:pt x="1432" y="502"/>
                  <a:pt x="1432" y="502"/>
                </a:cubicBezTo>
                <a:moveTo>
                  <a:pt x="1207" y="499"/>
                </a:moveTo>
                <a:cubicBezTo>
                  <a:pt x="1204" y="502"/>
                  <a:pt x="1204" y="502"/>
                  <a:pt x="1204" y="502"/>
                </a:cubicBezTo>
                <a:cubicBezTo>
                  <a:pt x="1207" y="499"/>
                  <a:pt x="1207" y="499"/>
                  <a:pt x="1207" y="499"/>
                </a:cubicBezTo>
                <a:moveTo>
                  <a:pt x="1280" y="496"/>
                </a:moveTo>
                <a:cubicBezTo>
                  <a:pt x="1272" y="499"/>
                  <a:pt x="1272" y="499"/>
                  <a:pt x="1272" y="499"/>
                </a:cubicBezTo>
                <a:cubicBezTo>
                  <a:pt x="1274" y="502"/>
                  <a:pt x="1274" y="502"/>
                  <a:pt x="1274" y="502"/>
                </a:cubicBezTo>
                <a:cubicBezTo>
                  <a:pt x="1280" y="499"/>
                  <a:pt x="1280" y="499"/>
                  <a:pt x="1280" y="499"/>
                </a:cubicBezTo>
                <a:cubicBezTo>
                  <a:pt x="1278" y="507"/>
                  <a:pt x="1278" y="507"/>
                  <a:pt x="1278" y="507"/>
                </a:cubicBezTo>
                <a:cubicBezTo>
                  <a:pt x="1288" y="505"/>
                  <a:pt x="1288" y="505"/>
                  <a:pt x="1288" y="505"/>
                </a:cubicBezTo>
                <a:cubicBezTo>
                  <a:pt x="1286" y="501"/>
                  <a:pt x="1286" y="501"/>
                  <a:pt x="1286" y="501"/>
                </a:cubicBezTo>
                <a:cubicBezTo>
                  <a:pt x="1283" y="499"/>
                  <a:pt x="1283" y="499"/>
                  <a:pt x="1283" y="499"/>
                </a:cubicBezTo>
                <a:cubicBezTo>
                  <a:pt x="1280" y="496"/>
                  <a:pt x="1280" y="496"/>
                  <a:pt x="1280" y="496"/>
                </a:cubicBezTo>
                <a:moveTo>
                  <a:pt x="1234" y="490"/>
                </a:moveTo>
                <a:cubicBezTo>
                  <a:pt x="1228" y="490"/>
                  <a:pt x="1228" y="490"/>
                  <a:pt x="1228" y="490"/>
                </a:cubicBezTo>
                <a:cubicBezTo>
                  <a:pt x="1225" y="496"/>
                  <a:pt x="1228" y="495"/>
                  <a:pt x="1220" y="496"/>
                </a:cubicBezTo>
                <a:cubicBezTo>
                  <a:pt x="1209" y="499"/>
                  <a:pt x="1209" y="499"/>
                  <a:pt x="1209" y="499"/>
                </a:cubicBezTo>
                <a:cubicBezTo>
                  <a:pt x="1223" y="499"/>
                  <a:pt x="1223" y="499"/>
                  <a:pt x="1223" y="499"/>
                </a:cubicBezTo>
                <a:cubicBezTo>
                  <a:pt x="1234" y="490"/>
                  <a:pt x="1234" y="490"/>
                  <a:pt x="1234" y="490"/>
                </a:cubicBezTo>
                <a:moveTo>
                  <a:pt x="1247" y="487"/>
                </a:moveTo>
                <a:cubicBezTo>
                  <a:pt x="1242" y="490"/>
                  <a:pt x="1242" y="490"/>
                  <a:pt x="1242" y="490"/>
                </a:cubicBezTo>
                <a:cubicBezTo>
                  <a:pt x="1247" y="487"/>
                  <a:pt x="1247" y="487"/>
                  <a:pt x="1247" y="487"/>
                </a:cubicBezTo>
                <a:moveTo>
                  <a:pt x="1389" y="439"/>
                </a:moveTo>
                <a:cubicBezTo>
                  <a:pt x="1394" y="449"/>
                  <a:pt x="1384" y="446"/>
                  <a:pt x="1400" y="448"/>
                </a:cubicBezTo>
                <a:cubicBezTo>
                  <a:pt x="1389" y="439"/>
                  <a:pt x="1389" y="439"/>
                  <a:pt x="1389" y="439"/>
                </a:cubicBezTo>
                <a:moveTo>
                  <a:pt x="1449" y="429"/>
                </a:moveTo>
                <a:cubicBezTo>
                  <a:pt x="1443" y="429"/>
                  <a:pt x="1443" y="429"/>
                  <a:pt x="1443" y="429"/>
                </a:cubicBezTo>
                <a:cubicBezTo>
                  <a:pt x="1449" y="429"/>
                  <a:pt x="1449" y="429"/>
                  <a:pt x="1449" y="429"/>
                </a:cubicBezTo>
                <a:moveTo>
                  <a:pt x="430" y="422"/>
                </a:moveTo>
                <a:cubicBezTo>
                  <a:pt x="432" y="425"/>
                  <a:pt x="432" y="425"/>
                  <a:pt x="432" y="425"/>
                </a:cubicBezTo>
                <a:cubicBezTo>
                  <a:pt x="430" y="422"/>
                  <a:pt x="430" y="422"/>
                  <a:pt x="430" y="422"/>
                </a:cubicBezTo>
                <a:moveTo>
                  <a:pt x="1253" y="411"/>
                </a:moveTo>
                <a:cubicBezTo>
                  <a:pt x="1253" y="411"/>
                  <a:pt x="1253" y="411"/>
                  <a:pt x="1253" y="411"/>
                </a:cubicBezTo>
                <a:moveTo>
                  <a:pt x="413" y="405"/>
                </a:moveTo>
                <a:cubicBezTo>
                  <a:pt x="416" y="408"/>
                  <a:pt x="416" y="408"/>
                  <a:pt x="416" y="408"/>
                </a:cubicBezTo>
                <a:cubicBezTo>
                  <a:pt x="419" y="411"/>
                  <a:pt x="419" y="411"/>
                  <a:pt x="419" y="411"/>
                </a:cubicBezTo>
                <a:cubicBezTo>
                  <a:pt x="416" y="407"/>
                  <a:pt x="416" y="407"/>
                  <a:pt x="416" y="407"/>
                </a:cubicBezTo>
                <a:cubicBezTo>
                  <a:pt x="413" y="405"/>
                  <a:pt x="413" y="405"/>
                  <a:pt x="413" y="405"/>
                </a:cubicBezTo>
                <a:moveTo>
                  <a:pt x="1196" y="442"/>
                </a:moveTo>
                <a:cubicBezTo>
                  <a:pt x="1196" y="442"/>
                  <a:pt x="1196" y="442"/>
                  <a:pt x="1196" y="442"/>
                </a:cubicBezTo>
                <a:moveTo>
                  <a:pt x="1296" y="425"/>
                </a:moveTo>
                <a:cubicBezTo>
                  <a:pt x="1299" y="419"/>
                  <a:pt x="1299" y="419"/>
                  <a:pt x="1299" y="419"/>
                </a:cubicBezTo>
                <a:cubicBezTo>
                  <a:pt x="1296" y="425"/>
                  <a:pt x="1296" y="425"/>
                  <a:pt x="1296" y="425"/>
                </a:cubicBezTo>
                <a:moveTo>
                  <a:pt x="1271" y="414"/>
                </a:moveTo>
                <a:cubicBezTo>
                  <a:pt x="1271" y="414"/>
                  <a:pt x="1271" y="414"/>
                  <a:pt x="1271" y="414"/>
                </a:cubicBezTo>
                <a:cubicBezTo>
                  <a:pt x="1271" y="413"/>
                  <a:pt x="1273" y="411"/>
                  <a:pt x="1275" y="408"/>
                </a:cubicBezTo>
                <a:cubicBezTo>
                  <a:pt x="1275" y="408"/>
                  <a:pt x="1275" y="408"/>
                  <a:pt x="1275" y="408"/>
                </a:cubicBezTo>
                <a:cubicBezTo>
                  <a:pt x="1273" y="411"/>
                  <a:pt x="1271" y="413"/>
                  <a:pt x="1271" y="414"/>
                </a:cubicBezTo>
                <a:moveTo>
                  <a:pt x="1305" y="405"/>
                </a:moveTo>
                <a:cubicBezTo>
                  <a:pt x="1299" y="408"/>
                  <a:pt x="1299" y="408"/>
                  <a:pt x="1299" y="408"/>
                </a:cubicBezTo>
                <a:cubicBezTo>
                  <a:pt x="1299" y="419"/>
                  <a:pt x="1299" y="419"/>
                  <a:pt x="1299" y="419"/>
                </a:cubicBezTo>
                <a:cubicBezTo>
                  <a:pt x="1296" y="425"/>
                  <a:pt x="1296" y="425"/>
                  <a:pt x="1296" y="425"/>
                </a:cubicBezTo>
                <a:cubicBezTo>
                  <a:pt x="1277" y="422"/>
                  <a:pt x="1277" y="422"/>
                  <a:pt x="1277" y="422"/>
                </a:cubicBezTo>
                <a:cubicBezTo>
                  <a:pt x="1275" y="419"/>
                  <a:pt x="1275" y="419"/>
                  <a:pt x="1275" y="419"/>
                </a:cubicBezTo>
                <a:cubicBezTo>
                  <a:pt x="1277" y="405"/>
                  <a:pt x="1277" y="405"/>
                  <a:pt x="1277" y="405"/>
                </a:cubicBezTo>
                <a:cubicBezTo>
                  <a:pt x="1269" y="405"/>
                  <a:pt x="1269" y="405"/>
                  <a:pt x="1269" y="405"/>
                </a:cubicBezTo>
                <a:cubicBezTo>
                  <a:pt x="1261" y="405"/>
                  <a:pt x="1261" y="405"/>
                  <a:pt x="1261" y="405"/>
                </a:cubicBezTo>
                <a:cubicBezTo>
                  <a:pt x="1256" y="408"/>
                  <a:pt x="1256" y="408"/>
                  <a:pt x="1256" y="408"/>
                </a:cubicBezTo>
                <a:cubicBezTo>
                  <a:pt x="1253" y="411"/>
                  <a:pt x="1253" y="411"/>
                  <a:pt x="1253" y="411"/>
                </a:cubicBezTo>
                <a:cubicBezTo>
                  <a:pt x="1256" y="408"/>
                  <a:pt x="1256" y="408"/>
                  <a:pt x="1256" y="408"/>
                </a:cubicBezTo>
                <a:cubicBezTo>
                  <a:pt x="1261" y="405"/>
                  <a:pt x="1261" y="405"/>
                  <a:pt x="1261" y="405"/>
                </a:cubicBezTo>
                <a:cubicBezTo>
                  <a:pt x="1256" y="408"/>
                  <a:pt x="1256" y="408"/>
                  <a:pt x="1256" y="408"/>
                </a:cubicBezTo>
                <a:cubicBezTo>
                  <a:pt x="1253" y="411"/>
                  <a:pt x="1253" y="411"/>
                  <a:pt x="1253" y="411"/>
                </a:cubicBezTo>
                <a:cubicBezTo>
                  <a:pt x="1253" y="419"/>
                  <a:pt x="1253" y="419"/>
                  <a:pt x="1253" y="419"/>
                </a:cubicBezTo>
                <a:cubicBezTo>
                  <a:pt x="1253" y="411"/>
                  <a:pt x="1253" y="411"/>
                  <a:pt x="1253" y="411"/>
                </a:cubicBezTo>
                <a:cubicBezTo>
                  <a:pt x="1250" y="416"/>
                  <a:pt x="1250" y="416"/>
                  <a:pt x="1250" y="416"/>
                </a:cubicBezTo>
                <a:cubicBezTo>
                  <a:pt x="1242" y="413"/>
                  <a:pt x="1242" y="413"/>
                  <a:pt x="1242" y="413"/>
                </a:cubicBezTo>
                <a:cubicBezTo>
                  <a:pt x="1222" y="419"/>
                  <a:pt x="1226" y="439"/>
                  <a:pt x="1196" y="442"/>
                </a:cubicBezTo>
                <a:cubicBezTo>
                  <a:pt x="1196" y="442"/>
                  <a:pt x="1196" y="442"/>
                  <a:pt x="1196" y="442"/>
                </a:cubicBezTo>
                <a:cubicBezTo>
                  <a:pt x="1185" y="448"/>
                  <a:pt x="1185" y="448"/>
                  <a:pt x="1185" y="448"/>
                </a:cubicBezTo>
                <a:cubicBezTo>
                  <a:pt x="1185" y="453"/>
                  <a:pt x="1185" y="453"/>
                  <a:pt x="1185" y="453"/>
                </a:cubicBezTo>
                <a:cubicBezTo>
                  <a:pt x="1185" y="459"/>
                  <a:pt x="1183" y="462"/>
                  <a:pt x="1188" y="462"/>
                </a:cubicBezTo>
                <a:cubicBezTo>
                  <a:pt x="1187" y="453"/>
                  <a:pt x="1187" y="453"/>
                  <a:pt x="1187" y="453"/>
                </a:cubicBezTo>
                <a:cubicBezTo>
                  <a:pt x="1188" y="462"/>
                  <a:pt x="1188" y="462"/>
                  <a:pt x="1188" y="462"/>
                </a:cubicBezTo>
                <a:cubicBezTo>
                  <a:pt x="1188" y="480"/>
                  <a:pt x="1188" y="501"/>
                  <a:pt x="1204" y="502"/>
                </a:cubicBezTo>
                <a:cubicBezTo>
                  <a:pt x="1207" y="499"/>
                  <a:pt x="1207" y="499"/>
                  <a:pt x="1207" y="499"/>
                </a:cubicBezTo>
                <a:cubicBezTo>
                  <a:pt x="1209" y="499"/>
                  <a:pt x="1209" y="499"/>
                  <a:pt x="1209" y="499"/>
                </a:cubicBezTo>
                <a:cubicBezTo>
                  <a:pt x="1220" y="496"/>
                  <a:pt x="1220" y="496"/>
                  <a:pt x="1220" y="496"/>
                </a:cubicBezTo>
                <a:cubicBezTo>
                  <a:pt x="1228" y="495"/>
                  <a:pt x="1225" y="496"/>
                  <a:pt x="1228" y="490"/>
                </a:cubicBezTo>
                <a:cubicBezTo>
                  <a:pt x="1234" y="490"/>
                  <a:pt x="1234" y="490"/>
                  <a:pt x="1234" y="490"/>
                </a:cubicBezTo>
                <a:cubicBezTo>
                  <a:pt x="1242" y="490"/>
                  <a:pt x="1242" y="490"/>
                  <a:pt x="1242" y="490"/>
                </a:cubicBezTo>
                <a:cubicBezTo>
                  <a:pt x="1247" y="487"/>
                  <a:pt x="1247" y="487"/>
                  <a:pt x="1247" y="487"/>
                </a:cubicBezTo>
                <a:cubicBezTo>
                  <a:pt x="1272" y="499"/>
                  <a:pt x="1272" y="499"/>
                  <a:pt x="1272" y="499"/>
                </a:cubicBezTo>
                <a:cubicBezTo>
                  <a:pt x="1280" y="496"/>
                  <a:pt x="1280" y="496"/>
                  <a:pt x="1280" y="496"/>
                </a:cubicBezTo>
                <a:cubicBezTo>
                  <a:pt x="1283" y="499"/>
                  <a:pt x="1283" y="499"/>
                  <a:pt x="1283" y="499"/>
                </a:cubicBezTo>
                <a:cubicBezTo>
                  <a:pt x="1286" y="501"/>
                  <a:pt x="1286" y="501"/>
                  <a:pt x="1286" y="501"/>
                </a:cubicBezTo>
                <a:cubicBezTo>
                  <a:pt x="1288" y="505"/>
                  <a:pt x="1288" y="505"/>
                  <a:pt x="1288" y="505"/>
                </a:cubicBezTo>
                <a:cubicBezTo>
                  <a:pt x="1294" y="516"/>
                  <a:pt x="1294" y="516"/>
                  <a:pt x="1294" y="516"/>
                </a:cubicBezTo>
                <a:cubicBezTo>
                  <a:pt x="1302" y="516"/>
                  <a:pt x="1302" y="516"/>
                  <a:pt x="1302" y="516"/>
                </a:cubicBezTo>
                <a:cubicBezTo>
                  <a:pt x="1313" y="513"/>
                  <a:pt x="1313" y="513"/>
                  <a:pt x="1313" y="513"/>
                </a:cubicBezTo>
                <a:cubicBezTo>
                  <a:pt x="1321" y="516"/>
                  <a:pt x="1321" y="516"/>
                  <a:pt x="1321" y="516"/>
                </a:cubicBezTo>
                <a:cubicBezTo>
                  <a:pt x="1332" y="507"/>
                  <a:pt x="1332" y="507"/>
                  <a:pt x="1332" y="507"/>
                </a:cubicBezTo>
                <a:cubicBezTo>
                  <a:pt x="1334" y="505"/>
                  <a:pt x="1334" y="505"/>
                  <a:pt x="1334" y="505"/>
                </a:cubicBezTo>
                <a:cubicBezTo>
                  <a:pt x="1334" y="502"/>
                  <a:pt x="1334" y="502"/>
                  <a:pt x="1334" y="502"/>
                </a:cubicBezTo>
                <a:cubicBezTo>
                  <a:pt x="1337" y="499"/>
                  <a:pt x="1337" y="499"/>
                  <a:pt x="1337" y="499"/>
                </a:cubicBezTo>
                <a:cubicBezTo>
                  <a:pt x="1334" y="502"/>
                  <a:pt x="1334" y="502"/>
                  <a:pt x="1334" y="502"/>
                </a:cubicBezTo>
                <a:cubicBezTo>
                  <a:pt x="1337" y="499"/>
                  <a:pt x="1337" y="499"/>
                  <a:pt x="1337" y="499"/>
                </a:cubicBezTo>
                <a:cubicBezTo>
                  <a:pt x="1337" y="496"/>
                  <a:pt x="1337" y="496"/>
                  <a:pt x="1337" y="496"/>
                </a:cubicBezTo>
                <a:cubicBezTo>
                  <a:pt x="1345" y="487"/>
                  <a:pt x="1345" y="487"/>
                  <a:pt x="1345" y="487"/>
                </a:cubicBezTo>
                <a:cubicBezTo>
                  <a:pt x="1337" y="496"/>
                  <a:pt x="1337" y="496"/>
                  <a:pt x="1337" y="496"/>
                </a:cubicBezTo>
                <a:cubicBezTo>
                  <a:pt x="1345" y="487"/>
                  <a:pt x="1345" y="487"/>
                  <a:pt x="1345" y="487"/>
                </a:cubicBezTo>
                <a:cubicBezTo>
                  <a:pt x="1345" y="465"/>
                  <a:pt x="1345" y="465"/>
                  <a:pt x="1345" y="465"/>
                </a:cubicBezTo>
                <a:cubicBezTo>
                  <a:pt x="1317" y="432"/>
                  <a:pt x="1317" y="432"/>
                  <a:pt x="1317" y="432"/>
                </a:cubicBezTo>
                <a:cubicBezTo>
                  <a:pt x="1315" y="425"/>
                  <a:pt x="1315" y="425"/>
                  <a:pt x="1315" y="425"/>
                </a:cubicBezTo>
                <a:cubicBezTo>
                  <a:pt x="1313" y="416"/>
                  <a:pt x="1313" y="416"/>
                  <a:pt x="1313" y="416"/>
                </a:cubicBezTo>
                <a:cubicBezTo>
                  <a:pt x="1307" y="413"/>
                  <a:pt x="1307" y="413"/>
                  <a:pt x="1307" y="413"/>
                </a:cubicBezTo>
                <a:cubicBezTo>
                  <a:pt x="1305" y="408"/>
                  <a:pt x="1305" y="408"/>
                  <a:pt x="1305" y="408"/>
                </a:cubicBezTo>
                <a:cubicBezTo>
                  <a:pt x="1305" y="405"/>
                  <a:pt x="1305" y="405"/>
                  <a:pt x="1305" y="405"/>
                </a:cubicBezTo>
                <a:moveTo>
                  <a:pt x="1299" y="402"/>
                </a:moveTo>
                <a:cubicBezTo>
                  <a:pt x="1299" y="408"/>
                  <a:pt x="1299" y="408"/>
                  <a:pt x="1299" y="408"/>
                </a:cubicBezTo>
                <a:cubicBezTo>
                  <a:pt x="1305" y="405"/>
                  <a:pt x="1305" y="405"/>
                  <a:pt x="1305" y="405"/>
                </a:cubicBezTo>
                <a:cubicBezTo>
                  <a:pt x="1299" y="402"/>
                  <a:pt x="1299" y="402"/>
                  <a:pt x="1299" y="402"/>
                </a:cubicBezTo>
                <a:moveTo>
                  <a:pt x="411" y="399"/>
                </a:moveTo>
                <a:cubicBezTo>
                  <a:pt x="413" y="402"/>
                  <a:pt x="413" y="402"/>
                  <a:pt x="413" y="402"/>
                </a:cubicBezTo>
                <a:cubicBezTo>
                  <a:pt x="411" y="399"/>
                  <a:pt x="411" y="399"/>
                  <a:pt x="411" y="399"/>
                </a:cubicBezTo>
                <a:moveTo>
                  <a:pt x="1229" y="391"/>
                </a:moveTo>
                <a:cubicBezTo>
                  <a:pt x="1228" y="391"/>
                  <a:pt x="1229" y="392"/>
                  <a:pt x="1226" y="397"/>
                </a:cubicBezTo>
                <a:cubicBezTo>
                  <a:pt x="1237" y="392"/>
                  <a:pt x="1237" y="392"/>
                  <a:pt x="1237" y="392"/>
                </a:cubicBezTo>
                <a:cubicBezTo>
                  <a:pt x="1231" y="392"/>
                  <a:pt x="1229" y="391"/>
                  <a:pt x="1229" y="391"/>
                </a:cubicBezTo>
                <a:moveTo>
                  <a:pt x="483" y="391"/>
                </a:moveTo>
                <a:cubicBezTo>
                  <a:pt x="408" y="391"/>
                  <a:pt x="408" y="391"/>
                  <a:pt x="408" y="391"/>
                </a:cubicBezTo>
                <a:cubicBezTo>
                  <a:pt x="411" y="399"/>
                  <a:pt x="411" y="399"/>
                  <a:pt x="411" y="399"/>
                </a:cubicBezTo>
                <a:cubicBezTo>
                  <a:pt x="413" y="402"/>
                  <a:pt x="413" y="402"/>
                  <a:pt x="413" y="402"/>
                </a:cubicBezTo>
                <a:cubicBezTo>
                  <a:pt x="413" y="405"/>
                  <a:pt x="413" y="405"/>
                  <a:pt x="413" y="405"/>
                </a:cubicBezTo>
                <a:cubicBezTo>
                  <a:pt x="416" y="407"/>
                  <a:pt x="416" y="407"/>
                  <a:pt x="416" y="407"/>
                </a:cubicBezTo>
                <a:cubicBezTo>
                  <a:pt x="419" y="411"/>
                  <a:pt x="419" y="411"/>
                  <a:pt x="419" y="411"/>
                </a:cubicBezTo>
                <a:cubicBezTo>
                  <a:pt x="430" y="422"/>
                  <a:pt x="430" y="422"/>
                  <a:pt x="430" y="422"/>
                </a:cubicBezTo>
                <a:cubicBezTo>
                  <a:pt x="432" y="425"/>
                  <a:pt x="432" y="425"/>
                  <a:pt x="432" y="425"/>
                </a:cubicBezTo>
                <a:cubicBezTo>
                  <a:pt x="443" y="431"/>
                  <a:pt x="443" y="431"/>
                  <a:pt x="443" y="431"/>
                </a:cubicBezTo>
                <a:cubicBezTo>
                  <a:pt x="427" y="527"/>
                  <a:pt x="427" y="527"/>
                  <a:pt x="427" y="527"/>
                </a:cubicBezTo>
                <a:cubicBezTo>
                  <a:pt x="433" y="530"/>
                  <a:pt x="433" y="530"/>
                  <a:pt x="433" y="530"/>
                </a:cubicBezTo>
                <a:cubicBezTo>
                  <a:pt x="430" y="539"/>
                  <a:pt x="430" y="539"/>
                  <a:pt x="430" y="539"/>
                </a:cubicBezTo>
                <a:cubicBezTo>
                  <a:pt x="430" y="547"/>
                  <a:pt x="430" y="547"/>
                  <a:pt x="430" y="547"/>
                </a:cubicBezTo>
                <a:cubicBezTo>
                  <a:pt x="427" y="556"/>
                  <a:pt x="427" y="556"/>
                  <a:pt x="427" y="556"/>
                </a:cubicBezTo>
                <a:cubicBezTo>
                  <a:pt x="427" y="559"/>
                  <a:pt x="427" y="559"/>
                  <a:pt x="427" y="559"/>
                </a:cubicBezTo>
                <a:cubicBezTo>
                  <a:pt x="427" y="562"/>
                  <a:pt x="427" y="562"/>
                  <a:pt x="427" y="562"/>
                </a:cubicBezTo>
                <a:cubicBezTo>
                  <a:pt x="437" y="576"/>
                  <a:pt x="429" y="568"/>
                  <a:pt x="443" y="579"/>
                </a:cubicBezTo>
                <a:cubicBezTo>
                  <a:pt x="443" y="584"/>
                  <a:pt x="443" y="584"/>
                  <a:pt x="443" y="584"/>
                </a:cubicBezTo>
                <a:cubicBezTo>
                  <a:pt x="446" y="585"/>
                  <a:pt x="446" y="585"/>
                  <a:pt x="446" y="585"/>
                </a:cubicBezTo>
                <a:cubicBezTo>
                  <a:pt x="455" y="585"/>
                  <a:pt x="455" y="585"/>
                  <a:pt x="455" y="585"/>
                </a:cubicBezTo>
                <a:cubicBezTo>
                  <a:pt x="456" y="582"/>
                  <a:pt x="455" y="581"/>
                  <a:pt x="453" y="581"/>
                </a:cubicBezTo>
                <a:cubicBezTo>
                  <a:pt x="453" y="581"/>
                  <a:pt x="453" y="581"/>
                  <a:pt x="452" y="581"/>
                </a:cubicBezTo>
                <a:cubicBezTo>
                  <a:pt x="452" y="581"/>
                  <a:pt x="452" y="581"/>
                  <a:pt x="452" y="581"/>
                </a:cubicBezTo>
                <a:cubicBezTo>
                  <a:pt x="449" y="581"/>
                  <a:pt x="446" y="581"/>
                  <a:pt x="446" y="573"/>
                </a:cubicBezTo>
                <a:cubicBezTo>
                  <a:pt x="446" y="565"/>
                  <a:pt x="452" y="562"/>
                  <a:pt x="457" y="559"/>
                </a:cubicBezTo>
                <a:cubicBezTo>
                  <a:pt x="454" y="545"/>
                  <a:pt x="454" y="545"/>
                  <a:pt x="454" y="545"/>
                </a:cubicBezTo>
                <a:cubicBezTo>
                  <a:pt x="462" y="539"/>
                  <a:pt x="462" y="539"/>
                  <a:pt x="462" y="539"/>
                </a:cubicBezTo>
                <a:cubicBezTo>
                  <a:pt x="462" y="527"/>
                  <a:pt x="462" y="527"/>
                  <a:pt x="462" y="527"/>
                </a:cubicBezTo>
                <a:cubicBezTo>
                  <a:pt x="473" y="527"/>
                  <a:pt x="473" y="527"/>
                  <a:pt x="473" y="527"/>
                </a:cubicBezTo>
                <a:cubicBezTo>
                  <a:pt x="476" y="519"/>
                  <a:pt x="476" y="519"/>
                  <a:pt x="476" y="519"/>
                </a:cubicBezTo>
                <a:cubicBezTo>
                  <a:pt x="483" y="519"/>
                  <a:pt x="483" y="519"/>
                  <a:pt x="483" y="519"/>
                </a:cubicBezTo>
                <a:cubicBezTo>
                  <a:pt x="483" y="391"/>
                  <a:pt x="483" y="391"/>
                  <a:pt x="483" y="391"/>
                </a:cubicBezTo>
                <a:moveTo>
                  <a:pt x="1188" y="391"/>
                </a:moveTo>
                <a:cubicBezTo>
                  <a:pt x="1182" y="391"/>
                  <a:pt x="1182" y="391"/>
                  <a:pt x="1182" y="391"/>
                </a:cubicBezTo>
                <a:cubicBezTo>
                  <a:pt x="1185" y="391"/>
                  <a:pt x="1185" y="391"/>
                  <a:pt x="1185" y="391"/>
                </a:cubicBezTo>
                <a:cubicBezTo>
                  <a:pt x="1188" y="391"/>
                  <a:pt x="1188" y="391"/>
                  <a:pt x="1188" y="391"/>
                </a:cubicBezTo>
                <a:moveTo>
                  <a:pt x="1204" y="391"/>
                </a:moveTo>
                <a:cubicBezTo>
                  <a:pt x="1189" y="391"/>
                  <a:pt x="1189" y="391"/>
                  <a:pt x="1189" y="391"/>
                </a:cubicBezTo>
                <a:cubicBezTo>
                  <a:pt x="1198" y="391"/>
                  <a:pt x="1193" y="393"/>
                  <a:pt x="1204" y="393"/>
                </a:cubicBezTo>
                <a:cubicBezTo>
                  <a:pt x="1204" y="391"/>
                  <a:pt x="1204" y="391"/>
                  <a:pt x="1204" y="391"/>
                </a:cubicBezTo>
                <a:moveTo>
                  <a:pt x="1219" y="391"/>
                </a:moveTo>
                <a:cubicBezTo>
                  <a:pt x="1214" y="391"/>
                  <a:pt x="1214" y="391"/>
                  <a:pt x="1214" y="391"/>
                </a:cubicBezTo>
                <a:cubicBezTo>
                  <a:pt x="1215" y="393"/>
                  <a:pt x="1215" y="393"/>
                  <a:pt x="1215" y="393"/>
                </a:cubicBezTo>
                <a:cubicBezTo>
                  <a:pt x="1206" y="395"/>
                  <a:pt x="1206" y="395"/>
                  <a:pt x="1206" y="395"/>
                </a:cubicBezTo>
                <a:cubicBezTo>
                  <a:pt x="1214" y="400"/>
                  <a:pt x="1214" y="400"/>
                  <a:pt x="1214" y="400"/>
                </a:cubicBezTo>
                <a:cubicBezTo>
                  <a:pt x="1219" y="391"/>
                  <a:pt x="1219" y="391"/>
                  <a:pt x="1219" y="391"/>
                </a:cubicBezTo>
                <a:moveTo>
                  <a:pt x="1296" y="393"/>
                </a:moveTo>
                <a:cubicBezTo>
                  <a:pt x="1296" y="393"/>
                  <a:pt x="1296" y="393"/>
                  <a:pt x="1296" y="393"/>
                </a:cubicBezTo>
                <a:cubicBezTo>
                  <a:pt x="1296" y="393"/>
                  <a:pt x="1296" y="393"/>
                  <a:pt x="1296" y="393"/>
                </a:cubicBezTo>
                <a:moveTo>
                  <a:pt x="1296" y="392"/>
                </a:moveTo>
                <a:cubicBezTo>
                  <a:pt x="1296" y="392"/>
                  <a:pt x="1296" y="392"/>
                  <a:pt x="1296" y="392"/>
                </a:cubicBezTo>
                <a:cubicBezTo>
                  <a:pt x="1296" y="392"/>
                  <a:pt x="1296" y="392"/>
                  <a:pt x="1296" y="392"/>
                </a:cubicBezTo>
                <a:moveTo>
                  <a:pt x="1295" y="392"/>
                </a:moveTo>
                <a:cubicBezTo>
                  <a:pt x="1295" y="392"/>
                  <a:pt x="1295" y="392"/>
                  <a:pt x="1295" y="392"/>
                </a:cubicBezTo>
                <a:cubicBezTo>
                  <a:pt x="1295" y="392"/>
                  <a:pt x="1295" y="392"/>
                  <a:pt x="1295" y="392"/>
                </a:cubicBezTo>
                <a:moveTo>
                  <a:pt x="1295" y="391"/>
                </a:moveTo>
                <a:cubicBezTo>
                  <a:pt x="1295" y="391"/>
                  <a:pt x="1295" y="391"/>
                  <a:pt x="1295" y="391"/>
                </a:cubicBezTo>
                <a:cubicBezTo>
                  <a:pt x="1295" y="391"/>
                  <a:pt x="1295" y="391"/>
                  <a:pt x="1295" y="391"/>
                </a:cubicBezTo>
                <a:moveTo>
                  <a:pt x="1306" y="391"/>
                </a:moveTo>
                <a:cubicBezTo>
                  <a:pt x="1295" y="391"/>
                  <a:pt x="1295" y="391"/>
                  <a:pt x="1295" y="391"/>
                </a:cubicBezTo>
                <a:cubicBezTo>
                  <a:pt x="1295" y="391"/>
                  <a:pt x="1295" y="391"/>
                  <a:pt x="1295" y="391"/>
                </a:cubicBezTo>
                <a:cubicBezTo>
                  <a:pt x="1295" y="391"/>
                  <a:pt x="1295" y="391"/>
                  <a:pt x="1295" y="391"/>
                </a:cubicBezTo>
                <a:cubicBezTo>
                  <a:pt x="1283" y="391"/>
                  <a:pt x="1283" y="391"/>
                  <a:pt x="1283" y="391"/>
                </a:cubicBezTo>
                <a:cubicBezTo>
                  <a:pt x="1296" y="393"/>
                  <a:pt x="1296" y="393"/>
                  <a:pt x="1296" y="393"/>
                </a:cubicBezTo>
                <a:cubicBezTo>
                  <a:pt x="1296" y="393"/>
                  <a:pt x="1296" y="393"/>
                  <a:pt x="1296" y="393"/>
                </a:cubicBezTo>
                <a:cubicBezTo>
                  <a:pt x="1296" y="393"/>
                  <a:pt x="1296" y="393"/>
                  <a:pt x="1296" y="393"/>
                </a:cubicBezTo>
                <a:cubicBezTo>
                  <a:pt x="1305" y="393"/>
                  <a:pt x="1305" y="393"/>
                  <a:pt x="1305" y="393"/>
                </a:cubicBezTo>
                <a:cubicBezTo>
                  <a:pt x="1306" y="391"/>
                  <a:pt x="1306" y="391"/>
                  <a:pt x="1306" y="391"/>
                </a:cubicBezTo>
                <a:moveTo>
                  <a:pt x="1326" y="391"/>
                </a:moveTo>
                <a:cubicBezTo>
                  <a:pt x="1320" y="391"/>
                  <a:pt x="1320" y="391"/>
                  <a:pt x="1320" y="391"/>
                </a:cubicBezTo>
                <a:cubicBezTo>
                  <a:pt x="1329" y="396"/>
                  <a:pt x="1329" y="396"/>
                  <a:pt x="1329" y="396"/>
                </a:cubicBezTo>
                <a:cubicBezTo>
                  <a:pt x="1320" y="391"/>
                  <a:pt x="1320" y="391"/>
                  <a:pt x="1320" y="391"/>
                </a:cubicBezTo>
                <a:cubicBezTo>
                  <a:pt x="1317" y="391"/>
                  <a:pt x="1317" y="391"/>
                  <a:pt x="1317" y="391"/>
                </a:cubicBezTo>
                <a:cubicBezTo>
                  <a:pt x="1321" y="397"/>
                  <a:pt x="1322" y="399"/>
                  <a:pt x="1334" y="399"/>
                </a:cubicBezTo>
                <a:cubicBezTo>
                  <a:pt x="1326" y="391"/>
                  <a:pt x="1326" y="391"/>
                  <a:pt x="1326" y="391"/>
                </a:cubicBezTo>
                <a:moveTo>
                  <a:pt x="883" y="374"/>
                </a:moveTo>
                <a:cubicBezTo>
                  <a:pt x="883" y="374"/>
                  <a:pt x="883" y="374"/>
                  <a:pt x="883" y="374"/>
                </a:cubicBezTo>
                <a:moveTo>
                  <a:pt x="889" y="368"/>
                </a:moveTo>
                <a:cubicBezTo>
                  <a:pt x="886" y="370"/>
                  <a:pt x="886" y="370"/>
                  <a:pt x="886" y="370"/>
                </a:cubicBezTo>
                <a:cubicBezTo>
                  <a:pt x="883" y="374"/>
                  <a:pt x="883" y="374"/>
                  <a:pt x="883" y="374"/>
                </a:cubicBezTo>
                <a:cubicBezTo>
                  <a:pt x="887" y="371"/>
                  <a:pt x="887" y="371"/>
                  <a:pt x="887" y="371"/>
                </a:cubicBezTo>
                <a:cubicBezTo>
                  <a:pt x="889" y="368"/>
                  <a:pt x="889" y="368"/>
                  <a:pt x="889" y="368"/>
                </a:cubicBezTo>
                <a:moveTo>
                  <a:pt x="764" y="356"/>
                </a:moveTo>
                <a:cubicBezTo>
                  <a:pt x="761" y="359"/>
                  <a:pt x="761" y="359"/>
                  <a:pt x="761" y="359"/>
                </a:cubicBezTo>
                <a:cubicBezTo>
                  <a:pt x="775" y="374"/>
                  <a:pt x="775" y="374"/>
                  <a:pt x="775" y="374"/>
                </a:cubicBezTo>
                <a:cubicBezTo>
                  <a:pt x="764" y="356"/>
                  <a:pt x="764" y="356"/>
                  <a:pt x="764" y="356"/>
                </a:cubicBezTo>
                <a:moveTo>
                  <a:pt x="723" y="331"/>
                </a:moveTo>
                <a:cubicBezTo>
                  <a:pt x="715" y="331"/>
                  <a:pt x="715" y="331"/>
                  <a:pt x="715" y="331"/>
                </a:cubicBezTo>
                <a:cubicBezTo>
                  <a:pt x="723" y="331"/>
                  <a:pt x="723" y="331"/>
                  <a:pt x="723" y="331"/>
                </a:cubicBezTo>
                <a:moveTo>
                  <a:pt x="740" y="325"/>
                </a:moveTo>
                <a:cubicBezTo>
                  <a:pt x="740" y="325"/>
                  <a:pt x="739" y="325"/>
                  <a:pt x="739" y="325"/>
                </a:cubicBezTo>
                <a:cubicBezTo>
                  <a:pt x="729" y="328"/>
                  <a:pt x="729" y="328"/>
                  <a:pt x="729" y="328"/>
                </a:cubicBezTo>
                <a:cubicBezTo>
                  <a:pt x="745" y="328"/>
                  <a:pt x="745" y="328"/>
                  <a:pt x="745" y="328"/>
                </a:cubicBezTo>
                <a:cubicBezTo>
                  <a:pt x="748" y="337"/>
                  <a:pt x="748" y="337"/>
                  <a:pt x="748" y="337"/>
                </a:cubicBezTo>
                <a:cubicBezTo>
                  <a:pt x="753" y="334"/>
                  <a:pt x="753" y="334"/>
                  <a:pt x="753" y="334"/>
                </a:cubicBezTo>
                <a:cubicBezTo>
                  <a:pt x="748" y="330"/>
                  <a:pt x="745" y="325"/>
                  <a:pt x="740" y="325"/>
                </a:cubicBezTo>
                <a:moveTo>
                  <a:pt x="927" y="322"/>
                </a:moveTo>
                <a:cubicBezTo>
                  <a:pt x="924" y="325"/>
                  <a:pt x="924" y="325"/>
                  <a:pt x="924" y="325"/>
                </a:cubicBezTo>
                <a:cubicBezTo>
                  <a:pt x="927" y="322"/>
                  <a:pt x="927" y="322"/>
                  <a:pt x="927" y="322"/>
                </a:cubicBezTo>
                <a:moveTo>
                  <a:pt x="517" y="356"/>
                </a:moveTo>
                <a:cubicBezTo>
                  <a:pt x="517" y="356"/>
                  <a:pt x="517" y="356"/>
                  <a:pt x="517" y="356"/>
                </a:cubicBezTo>
                <a:cubicBezTo>
                  <a:pt x="522" y="348"/>
                  <a:pt x="522" y="348"/>
                  <a:pt x="522" y="348"/>
                </a:cubicBezTo>
                <a:cubicBezTo>
                  <a:pt x="517" y="356"/>
                  <a:pt x="517" y="356"/>
                  <a:pt x="517" y="356"/>
                </a:cubicBezTo>
                <a:moveTo>
                  <a:pt x="483" y="320"/>
                </a:moveTo>
                <a:cubicBezTo>
                  <a:pt x="483" y="391"/>
                  <a:pt x="483" y="391"/>
                  <a:pt x="483" y="391"/>
                </a:cubicBezTo>
                <a:cubicBezTo>
                  <a:pt x="585" y="391"/>
                  <a:pt x="585" y="391"/>
                  <a:pt x="585" y="391"/>
                </a:cubicBezTo>
                <a:cubicBezTo>
                  <a:pt x="584" y="379"/>
                  <a:pt x="584" y="379"/>
                  <a:pt x="584" y="379"/>
                </a:cubicBezTo>
                <a:cubicBezTo>
                  <a:pt x="584" y="379"/>
                  <a:pt x="584" y="379"/>
                  <a:pt x="584" y="379"/>
                </a:cubicBezTo>
                <a:cubicBezTo>
                  <a:pt x="582" y="376"/>
                  <a:pt x="570" y="368"/>
                  <a:pt x="565" y="365"/>
                </a:cubicBezTo>
                <a:cubicBezTo>
                  <a:pt x="555" y="365"/>
                  <a:pt x="555" y="365"/>
                  <a:pt x="555" y="365"/>
                </a:cubicBezTo>
                <a:cubicBezTo>
                  <a:pt x="555" y="365"/>
                  <a:pt x="555" y="365"/>
                  <a:pt x="555" y="365"/>
                </a:cubicBezTo>
                <a:cubicBezTo>
                  <a:pt x="549" y="365"/>
                  <a:pt x="549" y="365"/>
                  <a:pt x="549" y="365"/>
                </a:cubicBezTo>
                <a:cubicBezTo>
                  <a:pt x="541" y="359"/>
                  <a:pt x="541" y="359"/>
                  <a:pt x="541" y="359"/>
                </a:cubicBezTo>
                <a:cubicBezTo>
                  <a:pt x="538" y="359"/>
                  <a:pt x="538" y="359"/>
                  <a:pt x="538" y="359"/>
                </a:cubicBezTo>
                <a:cubicBezTo>
                  <a:pt x="536" y="356"/>
                  <a:pt x="536" y="356"/>
                  <a:pt x="536" y="356"/>
                </a:cubicBezTo>
                <a:cubicBezTo>
                  <a:pt x="533" y="356"/>
                  <a:pt x="533" y="356"/>
                  <a:pt x="533" y="356"/>
                </a:cubicBezTo>
                <a:cubicBezTo>
                  <a:pt x="528" y="353"/>
                  <a:pt x="528" y="353"/>
                  <a:pt x="528" y="353"/>
                </a:cubicBezTo>
                <a:cubicBezTo>
                  <a:pt x="522" y="355"/>
                  <a:pt x="522" y="355"/>
                  <a:pt x="522" y="355"/>
                </a:cubicBezTo>
                <a:cubicBezTo>
                  <a:pt x="519" y="354"/>
                  <a:pt x="519" y="354"/>
                  <a:pt x="519" y="354"/>
                </a:cubicBezTo>
                <a:cubicBezTo>
                  <a:pt x="521" y="352"/>
                  <a:pt x="525" y="352"/>
                  <a:pt x="525" y="348"/>
                </a:cubicBezTo>
                <a:cubicBezTo>
                  <a:pt x="525" y="344"/>
                  <a:pt x="522" y="344"/>
                  <a:pt x="519" y="342"/>
                </a:cubicBezTo>
                <a:cubicBezTo>
                  <a:pt x="519" y="342"/>
                  <a:pt x="519" y="342"/>
                  <a:pt x="519" y="342"/>
                </a:cubicBezTo>
                <a:cubicBezTo>
                  <a:pt x="515" y="325"/>
                  <a:pt x="494" y="329"/>
                  <a:pt x="483" y="320"/>
                </a:cubicBezTo>
                <a:moveTo>
                  <a:pt x="932" y="305"/>
                </a:moveTo>
                <a:cubicBezTo>
                  <a:pt x="932" y="305"/>
                  <a:pt x="932" y="305"/>
                  <a:pt x="932" y="305"/>
                </a:cubicBezTo>
                <a:moveTo>
                  <a:pt x="911" y="297"/>
                </a:moveTo>
                <a:cubicBezTo>
                  <a:pt x="908" y="299"/>
                  <a:pt x="908" y="299"/>
                  <a:pt x="908" y="299"/>
                </a:cubicBezTo>
                <a:cubicBezTo>
                  <a:pt x="911" y="297"/>
                  <a:pt x="911" y="297"/>
                  <a:pt x="911" y="297"/>
                </a:cubicBezTo>
                <a:moveTo>
                  <a:pt x="940" y="282"/>
                </a:moveTo>
                <a:cubicBezTo>
                  <a:pt x="930" y="291"/>
                  <a:pt x="930" y="291"/>
                  <a:pt x="930" y="291"/>
                </a:cubicBezTo>
                <a:cubicBezTo>
                  <a:pt x="935" y="291"/>
                  <a:pt x="935" y="291"/>
                  <a:pt x="935" y="291"/>
                </a:cubicBezTo>
                <a:cubicBezTo>
                  <a:pt x="940" y="282"/>
                  <a:pt x="940" y="282"/>
                  <a:pt x="940" y="282"/>
                </a:cubicBezTo>
                <a:moveTo>
                  <a:pt x="959" y="271"/>
                </a:moveTo>
                <a:cubicBezTo>
                  <a:pt x="956" y="273"/>
                  <a:pt x="956" y="273"/>
                  <a:pt x="956" y="273"/>
                </a:cubicBezTo>
                <a:cubicBezTo>
                  <a:pt x="954" y="277"/>
                  <a:pt x="954" y="277"/>
                  <a:pt x="954" y="277"/>
                </a:cubicBezTo>
                <a:cubicBezTo>
                  <a:pt x="957" y="274"/>
                  <a:pt x="957" y="274"/>
                  <a:pt x="957" y="274"/>
                </a:cubicBezTo>
                <a:cubicBezTo>
                  <a:pt x="959" y="271"/>
                  <a:pt x="959" y="271"/>
                  <a:pt x="959" y="271"/>
                </a:cubicBezTo>
                <a:moveTo>
                  <a:pt x="959" y="268"/>
                </a:moveTo>
                <a:cubicBezTo>
                  <a:pt x="959" y="268"/>
                  <a:pt x="959" y="268"/>
                  <a:pt x="959" y="268"/>
                </a:cubicBezTo>
                <a:cubicBezTo>
                  <a:pt x="959" y="268"/>
                  <a:pt x="959" y="268"/>
                  <a:pt x="959" y="268"/>
                </a:cubicBezTo>
                <a:moveTo>
                  <a:pt x="957" y="242"/>
                </a:moveTo>
                <a:cubicBezTo>
                  <a:pt x="959" y="245"/>
                  <a:pt x="959" y="245"/>
                  <a:pt x="959" y="245"/>
                </a:cubicBezTo>
                <a:cubicBezTo>
                  <a:pt x="957" y="242"/>
                  <a:pt x="957" y="242"/>
                  <a:pt x="957" y="242"/>
                </a:cubicBezTo>
                <a:moveTo>
                  <a:pt x="935" y="240"/>
                </a:moveTo>
                <a:cubicBezTo>
                  <a:pt x="935" y="248"/>
                  <a:pt x="935" y="248"/>
                  <a:pt x="935" y="248"/>
                </a:cubicBezTo>
                <a:cubicBezTo>
                  <a:pt x="935" y="240"/>
                  <a:pt x="935" y="240"/>
                  <a:pt x="935" y="240"/>
                </a:cubicBezTo>
                <a:moveTo>
                  <a:pt x="867" y="225"/>
                </a:moveTo>
                <a:cubicBezTo>
                  <a:pt x="864" y="234"/>
                  <a:pt x="864" y="234"/>
                  <a:pt x="864" y="234"/>
                </a:cubicBezTo>
                <a:cubicBezTo>
                  <a:pt x="870" y="237"/>
                  <a:pt x="870" y="237"/>
                  <a:pt x="870" y="237"/>
                </a:cubicBezTo>
                <a:cubicBezTo>
                  <a:pt x="867" y="225"/>
                  <a:pt x="867" y="225"/>
                  <a:pt x="867" y="225"/>
                </a:cubicBezTo>
                <a:moveTo>
                  <a:pt x="848" y="391"/>
                </a:moveTo>
                <a:cubicBezTo>
                  <a:pt x="848" y="385"/>
                  <a:pt x="848" y="385"/>
                  <a:pt x="848" y="385"/>
                </a:cubicBezTo>
                <a:cubicBezTo>
                  <a:pt x="845" y="382"/>
                  <a:pt x="845" y="382"/>
                  <a:pt x="845" y="382"/>
                </a:cubicBezTo>
                <a:cubicBezTo>
                  <a:pt x="842" y="365"/>
                  <a:pt x="842" y="365"/>
                  <a:pt x="842" y="365"/>
                </a:cubicBezTo>
                <a:cubicBezTo>
                  <a:pt x="845" y="382"/>
                  <a:pt x="845" y="382"/>
                  <a:pt x="845" y="382"/>
                </a:cubicBezTo>
                <a:cubicBezTo>
                  <a:pt x="848" y="371"/>
                  <a:pt x="848" y="371"/>
                  <a:pt x="848" y="371"/>
                </a:cubicBezTo>
                <a:cubicBezTo>
                  <a:pt x="845" y="382"/>
                  <a:pt x="845" y="382"/>
                  <a:pt x="845" y="382"/>
                </a:cubicBezTo>
                <a:cubicBezTo>
                  <a:pt x="848" y="376"/>
                  <a:pt x="848" y="376"/>
                  <a:pt x="848" y="376"/>
                </a:cubicBezTo>
                <a:cubicBezTo>
                  <a:pt x="845" y="382"/>
                  <a:pt x="845" y="382"/>
                  <a:pt x="845" y="382"/>
                </a:cubicBezTo>
                <a:cubicBezTo>
                  <a:pt x="848" y="385"/>
                  <a:pt x="848" y="385"/>
                  <a:pt x="848" y="385"/>
                </a:cubicBezTo>
                <a:cubicBezTo>
                  <a:pt x="851" y="382"/>
                  <a:pt x="851" y="382"/>
                  <a:pt x="851" y="382"/>
                </a:cubicBezTo>
                <a:cubicBezTo>
                  <a:pt x="848" y="385"/>
                  <a:pt x="848" y="385"/>
                  <a:pt x="848" y="385"/>
                </a:cubicBezTo>
                <a:cubicBezTo>
                  <a:pt x="848" y="391"/>
                  <a:pt x="848" y="391"/>
                  <a:pt x="848" y="391"/>
                </a:cubicBezTo>
                <a:cubicBezTo>
                  <a:pt x="854" y="390"/>
                  <a:pt x="854" y="390"/>
                  <a:pt x="854" y="390"/>
                </a:cubicBezTo>
                <a:cubicBezTo>
                  <a:pt x="848" y="391"/>
                  <a:pt x="848" y="391"/>
                  <a:pt x="848" y="391"/>
                </a:cubicBezTo>
                <a:moveTo>
                  <a:pt x="854" y="365"/>
                </a:moveTo>
                <a:cubicBezTo>
                  <a:pt x="864" y="365"/>
                  <a:pt x="864" y="365"/>
                  <a:pt x="864" y="365"/>
                </a:cubicBezTo>
                <a:cubicBezTo>
                  <a:pt x="868" y="356"/>
                  <a:pt x="868" y="356"/>
                  <a:pt x="868" y="356"/>
                </a:cubicBezTo>
                <a:cubicBezTo>
                  <a:pt x="864" y="365"/>
                  <a:pt x="864" y="365"/>
                  <a:pt x="864" y="365"/>
                </a:cubicBezTo>
                <a:cubicBezTo>
                  <a:pt x="854" y="365"/>
                  <a:pt x="854" y="365"/>
                  <a:pt x="854" y="365"/>
                </a:cubicBezTo>
                <a:moveTo>
                  <a:pt x="856" y="354"/>
                </a:moveTo>
                <a:cubicBezTo>
                  <a:pt x="864" y="354"/>
                  <a:pt x="864" y="354"/>
                  <a:pt x="864" y="354"/>
                </a:cubicBezTo>
                <a:cubicBezTo>
                  <a:pt x="858" y="364"/>
                  <a:pt x="858" y="364"/>
                  <a:pt x="858" y="364"/>
                </a:cubicBezTo>
                <a:cubicBezTo>
                  <a:pt x="856" y="354"/>
                  <a:pt x="856" y="354"/>
                  <a:pt x="856" y="354"/>
                </a:cubicBezTo>
                <a:moveTo>
                  <a:pt x="856" y="354"/>
                </a:moveTo>
                <a:cubicBezTo>
                  <a:pt x="864" y="354"/>
                  <a:pt x="864" y="354"/>
                  <a:pt x="864" y="354"/>
                </a:cubicBezTo>
                <a:cubicBezTo>
                  <a:pt x="856" y="354"/>
                  <a:pt x="856" y="354"/>
                  <a:pt x="856" y="354"/>
                </a:cubicBezTo>
                <a:moveTo>
                  <a:pt x="848" y="351"/>
                </a:moveTo>
                <a:cubicBezTo>
                  <a:pt x="856" y="342"/>
                  <a:pt x="856" y="342"/>
                  <a:pt x="856" y="342"/>
                </a:cubicBezTo>
                <a:cubicBezTo>
                  <a:pt x="848" y="351"/>
                  <a:pt x="848" y="351"/>
                  <a:pt x="848" y="351"/>
                </a:cubicBezTo>
                <a:moveTo>
                  <a:pt x="850" y="342"/>
                </a:moveTo>
                <a:cubicBezTo>
                  <a:pt x="850" y="342"/>
                  <a:pt x="850" y="342"/>
                  <a:pt x="850" y="342"/>
                </a:cubicBezTo>
                <a:cubicBezTo>
                  <a:pt x="854" y="339"/>
                  <a:pt x="854" y="339"/>
                  <a:pt x="854" y="339"/>
                </a:cubicBezTo>
                <a:cubicBezTo>
                  <a:pt x="850" y="342"/>
                  <a:pt x="850" y="342"/>
                  <a:pt x="850" y="342"/>
                </a:cubicBezTo>
                <a:moveTo>
                  <a:pt x="875" y="334"/>
                </a:moveTo>
                <a:cubicBezTo>
                  <a:pt x="875" y="334"/>
                  <a:pt x="875" y="334"/>
                  <a:pt x="875" y="334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69" y="334"/>
                  <a:pt x="869" y="334"/>
                  <a:pt x="869" y="334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5" y="334"/>
                  <a:pt x="875" y="334"/>
                  <a:pt x="875" y="334"/>
                </a:cubicBezTo>
                <a:moveTo>
                  <a:pt x="875" y="334"/>
                </a:moveTo>
                <a:cubicBezTo>
                  <a:pt x="875" y="334"/>
                  <a:pt x="875" y="334"/>
                  <a:pt x="875" y="334"/>
                </a:cubicBezTo>
                <a:moveTo>
                  <a:pt x="875" y="305"/>
                </a:moveTo>
                <a:cubicBezTo>
                  <a:pt x="875" y="299"/>
                  <a:pt x="875" y="299"/>
                  <a:pt x="875" y="299"/>
                </a:cubicBezTo>
                <a:cubicBezTo>
                  <a:pt x="875" y="305"/>
                  <a:pt x="875" y="305"/>
                  <a:pt x="875" y="305"/>
                </a:cubicBezTo>
                <a:cubicBezTo>
                  <a:pt x="881" y="305"/>
                  <a:pt x="881" y="305"/>
                  <a:pt x="881" y="305"/>
                </a:cubicBezTo>
                <a:cubicBezTo>
                  <a:pt x="875" y="305"/>
                  <a:pt x="875" y="305"/>
                  <a:pt x="875" y="305"/>
                </a:cubicBezTo>
                <a:moveTo>
                  <a:pt x="667" y="299"/>
                </a:moveTo>
                <a:cubicBezTo>
                  <a:pt x="667" y="299"/>
                  <a:pt x="667" y="299"/>
                  <a:pt x="667" y="299"/>
                </a:cubicBezTo>
                <a:cubicBezTo>
                  <a:pt x="667" y="299"/>
                  <a:pt x="667" y="299"/>
                  <a:pt x="667" y="299"/>
                </a:cubicBezTo>
                <a:moveTo>
                  <a:pt x="906" y="311"/>
                </a:moveTo>
                <a:cubicBezTo>
                  <a:pt x="901" y="310"/>
                  <a:pt x="896" y="297"/>
                  <a:pt x="892" y="291"/>
                </a:cubicBezTo>
                <a:cubicBezTo>
                  <a:pt x="896" y="297"/>
                  <a:pt x="901" y="310"/>
                  <a:pt x="906" y="311"/>
                </a:cubicBezTo>
                <a:moveTo>
                  <a:pt x="782" y="302"/>
                </a:moveTo>
                <a:cubicBezTo>
                  <a:pt x="780" y="291"/>
                  <a:pt x="780" y="291"/>
                  <a:pt x="780" y="291"/>
                </a:cubicBezTo>
                <a:cubicBezTo>
                  <a:pt x="782" y="302"/>
                  <a:pt x="782" y="302"/>
                  <a:pt x="782" y="302"/>
                </a:cubicBezTo>
                <a:cubicBezTo>
                  <a:pt x="789" y="299"/>
                  <a:pt x="789" y="299"/>
                  <a:pt x="789" y="299"/>
                </a:cubicBezTo>
                <a:cubicBezTo>
                  <a:pt x="782" y="302"/>
                  <a:pt x="782" y="302"/>
                  <a:pt x="782" y="302"/>
                </a:cubicBezTo>
                <a:moveTo>
                  <a:pt x="856" y="233"/>
                </a:moveTo>
                <a:cubicBezTo>
                  <a:pt x="856" y="233"/>
                  <a:pt x="856" y="233"/>
                  <a:pt x="856" y="233"/>
                </a:cubicBezTo>
                <a:cubicBezTo>
                  <a:pt x="856" y="233"/>
                  <a:pt x="856" y="232"/>
                  <a:pt x="856" y="230"/>
                </a:cubicBezTo>
                <a:cubicBezTo>
                  <a:pt x="856" y="230"/>
                  <a:pt x="856" y="230"/>
                  <a:pt x="856" y="230"/>
                </a:cubicBezTo>
                <a:cubicBezTo>
                  <a:pt x="856" y="232"/>
                  <a:pt x="856" y="233"/>
                  <a:pt x="856" y="233"/>
                </a:cubicBezTo>
                <a:moveTo>
                  <a:pt x="696" y="211"/>
                </a:moveTo>
                <a:cubicBezTo>
                  <a:pt x="699" y="208"/>
                  <a:pt x="699" y="208"/>
                  <a:pt x="699" y="208"/>
                </a:cubicBezTo>
                <a:cubicBezTo>
                  <a:pt x="701" y="203"/>
                  <a:pt x="701" y="203"/>
                  <a:pt x="701" y="203"/>
                </a:cubicBezTo>
                <a:cubicBezTo>
                  <a:pt x="699" y="208"/>
                  <a:pt x="699" y="208"/>
                  <a:pt x="699" y="208"/>
                </a:cubicBezTo>
                <a:cubicBezTo>
                  <a:pt x="696" y="211"/>
                  <a:pt x="696" y="211"/>
                  <a:pt x="696" y="211"/>
                </a:cubicBezTo>
                <a:moveTo>
                  <a:pt x="769" y="197"/>
                </a:moveTo>
                <a:cubicBezTo>
                  <a:pt x="750" y="197"/>
                  <a:pt x="750" y="197"/>
                  <a:pt x="750" y="197"/>
                </a:cubicBezTo>
                <a:cubicBezTo>
                  <a:pt x="732" y="197"/>
                  <a:pt x="728" y="202"/>
                  <a:pt x="715" y="205"/>
                </a:cubicBezTo>
                <a:cubicBezTo>
                  <a:pt x="707" y="203"/>
                  <a:pt x="707" y="203"/>
                  <a:pt x="707" y="203"/>
                </a:cubicBezTo>
                <a:cubicBezTo>
                  <a:pt x="701" y="203"/>
                  <a:pt x="701" y="203"/>
                  <a:pt x="701" y="203"/>
                </a:cubicBezTo>
                <a:cubicBezTo>
                  <a:pt x="699" y="208"/>
                  <a:pt x="699" y="208"/>
                  <a:pt x="699" y="208"/>
                </a:cubicBezTo>
                <a:cubicBezTo>
                  <a:pt x="696" y="211"/>
                  <a:pt x="696" y="211"/>
                  <a:pt x="696" y="211"/>
                </a:cubicBezTo>
                <a:cubicBezTo>
                  <a:pt x="688" y="220"/>
                  <a:pt x="688" y="220"/>
                  <a:pt x="688" y="220"/>
                </a:cubicBezTo>
                <a:cubicBezTo>
                  <a:pt x="688" y="225"/>
                  <a:pt x="688" y="225"/>
                  <a:pt x="688" y="225"/>
                </a:cubicBezTo>
                <a:cubicBezTo>
                  <a:pt x="688" y="220"/>
                  <a:pt x="688" y="220"/>
                  <a:pt x="688" y="220"/>
                </a:cubicBezTo>
                <a:cubicBezTo>
                  <a:pt x="678" y="235"/>
                  <a:pt x="673" y="234"/>
                  <a:pt x="666" y="245"/>
                </a:cubicBezTo>
                <a:cubicBezTo>
                  <a:pt x="666" y="245"/>
                  <a:pt x="666" y="245"/>
                  <a:pt x="666" y="245"/>
                </a:cubicBezTo>
                <a:cubicBezTo>
                  <a:pt x="658" y="262"/>
                  <a:pt x="658" y="262"/>
                  <a:pt x="658" y="262"/>
                </a:cubicBezTo>
                <a:cubicBezTo>
                  <a:pt x="660" y="267"/>
                  <a:pt x="661" y="266"/>
                  <a:pt x="661" y="274"/>
                </a:cubicBezTo>
                <a:cubicBezTo>
                  <a:pt x="661" y="279"/>
                  <a:pt x="661" y="279"/>
                  <a:pt x="661" y="279"/>
                </a:cubicBezTo>
                <a:cubicBezTo>
                  <a:pt x="661" y="294"/>
                  <a:pt x="661" y="294"/>
                  <a:pt x="661" y="294"/>
                </a:cubicBezTo>
                <a:cubicBezTo>
                  <a:pt x="666" y="294"/>
                  <a:pt x="666" y="294"/>
                  <a:pt x="666" y="294"/>
                </a:cubicBezTo>
                <a:cubicBezTo>
                  <a:pt x="672" y="299"/>
                  <a:pt x="672" y="299"/>
                  <a:pt x="672" y="299"/>
                </a:cubicBezTo>
                <a:cubicBezTo>
                  <a:pt x="682" y="299"/>
                  <a:pt x="682" y="299"/>
                  <a:pt x="682" y="299"/>
                </a:cubicBezTo>
                <a:cubicBezTo>
                  <a:pt x="682" y="302"/>
                  <a:pt x="682" y="302"/>
                  <a:pt x="682" y="302"/>
                </a:cubicBezTo>
                <a:cubicBezTo>
                  <a:pt x="682" y="299"/>
                  <a:pt x="682" y="299"/>
                  <a:pt x="682" y="299"/>
                </a:cubicBezTo>
                <a:cubicBezTo>
                  <a:pt x="672" y="299"/>
                  <a:pt x="672" y="299"/>
                  <a:pt x="672" y="299"/>
                </a:cubicBezTo>
                <a:cubicBezTo>
                  <a:pt x="666" y="294"/>
                  <a:pt x="666" y="294"/>
                  <a:pt x="666" y="294"/>
                </a:cubicBezTo>
                <a:cubicBezTo>
                  <a:pt x="661" y="294"/>
                  <a:pt x="661" y="294"/>
                  <a:pt x="661" y="294"/>
                </a:cubicBezTo>
                <a:cubicBezTo>
                  <a:pt x="661" y="299"/>
                  <a:pt x="661" y="299"/>
                  <a:pt x="661" y="299"/>
                </a:cubicBezTo>
                <a:cubicBezTo>
                  <a:pt x="673" y="319"/>
                  <a:pt x="671" y="320"/>
                  <a:pt x="690" y="334"/>
                </a:cubicBezTo>
                <a:cubicBezTo>
                  <a:pt x="682" y="321"/>
                  <a:pt x="671" y="322"/>
                  <a:pt x="667" y="299"/>
                </a:cubicBezTo>
                <a:cubicBezTo>
                  <a:pt x="667" y="299"/>
                  <a:pt x="667" y="299"/>
                  <a:pt x="667" y="299"/>
                </a:cubicBezTo>
                <a:cubicBezTo>
                  <a:pt x="671" y="322"/>
                  <a:pt x="682" y="321"/>
                  <a:pt x="690" y="334"/>
                </a:cubicBezTo>
                <a:cubicBezTo>
                  <a:pt x="715" y="331"/>
                  <a:pt x="715" y="331"/>
                  <a:pt x="715" y="331"/>
                </a:cubicBezTo>
                <a:cubicBezTo>
                  <a:pt x="723" y="331"/>
                  <a:pt x="723" y="331"/>
                  <a:pt x="723" y="331"/>
                </a:cubicBezTo>
                <a:cubicBezTo>
                  <a:pt x="729" y="328"/>
                  <a:pt x="729" y="328"/>
                  <a:pt x="729" y="328"/>
                </a:cubicBezTo>
                <a:cubicBezTo>
                  <a:pt x="739" y="325"/>
                  <a:pt x="739" y="325"/>
                  <a:pt x="739" y="325"/>
                </a:cubicBezTo>
                <a:cubicBezTo>
                  <a:pt x="739" y="325"/>
                  <a:pt x="740" y="325"/>
                  <a:pt x="740" y="325"/>
                </a:cubicBezTo>
                <a:cubicBezTo>
                  <a:pt x="745" y="325"/>
                  <a:pt x="748" y="330"/>
                  <a:pt x="753" y="334"/>
                </a:cubicBezTo>
                <a:cubicBezTo>
                  <a:pt x="761" y="334"/>
                  <a:pt x="761" y="334"/>
                  <a:pt x="761" y="334"/>
                </a:cubicBezTo>
                <a:cubicBezTo>
                  <a:pt x="766" y="337"/>
                  <a:pt x="766" y="337"/>
                  <a:pt x="766" y="337"/>
                </a:cubicBezTo>
                <a:cubicBezTo>
                  <a:pt x="767" y="342"/>
                  <a:pt x="767" y="342"/>
                  <a:pt x="767" y="342"/>
                </a:cubicBezTo>
                <a:cubicBezTo>
                  <a:pt x="766" y="337"/>
                  <a:pt x="766" y="337"/>
                  <a:pt x="766" y="337"/>
                </a:cubicBezTo>
                <a:cubicBezTo>
                  <a:pt x="761" y="334"/>
                  <a:pt x="761" y="334"/>
                  <a:pt x="761" y="334"/>
                </a:cubicBezTo>
                <a:cubicBezTo>
                  <a:pt x="764" y="339"/>
                  <a:pt x="764" y="339"/>
                  <a:pt x="764" y="339"/>
                </a:cubicBezTo>
                <a:cubicBezTo>
                  <a:pt x="764" y="348"/>
                  <a:pt x="764" y="348"/>
                  <a:pt x="764" y="348"/>
                </a:cubicBezTo>
                <a:cubicBezTo>
                  <a:pt x="764" y="354"/>
                  <a:pt x="764" y="354"/>
                  <a:pt x="764" y="354"/>
                </a:cubicBezTo>
                <a:cubicBezTo>
                  <a:pt x="764" y="356"/>
                  <a:pt x="764" y="356"/>
                  <a:pt x="764" y="356"/>
                </a:cubicBezTo>
                <a:cubicBezTo>
                  <a:pt x="775" y="374"/>
                  <a:pt x="775" y="374"/>
                  <a:pt x="775" y="374"/>
                </a:cubicBezTo>
                <a:cubicBezTo>
                  <a:pt x="777" y="379"/>
                  <a:pt x="779" y="384"/>
                  <a:pt x="780" y="391"/>
                </a:cubicBezTo>
                <a:cubicBezTo>
                  <a:pt x="887" y="391"/>
                  <a:pt x="887" y="391"/>
                  <a:pt x="887" y="391"/>
                </a:cubicBezTo>
                <a:cubicBezTo>
                  <a:pt x="883" y="382"/>
                  <a:pt x="883" y="382"/>
                  <a:pt x="883" y="382"/>
                </a:cubicBezTo>
                <a:cubicBezTo>
                  <a:pt x="883" y="374"/>
                  <a:pt x="883" y="374"/>
                  <a:pt x="883" y="374"/>
                </a:cubicBezTo>
                <a:cubicBezTo>
                  <a:pt x="886" y="370"/>
                  <a:pt x="886" y="370"/>
                  <a:pt x="886" y="370"/>
                </a:cubicBezTo>
                <a:cubicBezTo>
                  <a:pt x="889" y="368"/>
                  <a:pt x="889" y="368"/>
                  <a:pt x="889" y="368"/>
                </a:cubicBezTo>
                <a:cubicBezTo>
                  <a:pt x="913" y="342"/>
                  <a:pt x="913" y="342"/>
                  <a:pt x="913" y="342"/>
                </a:cubicBezTo>
                <a:cubicBezTo>
                  <a:pt x="924" y="328"/>
                  <a:pt x="924" y="328"/>
                  <a:pt x="924" y="328"/>
                </a:cubicBezTo>
                <a:cubicBezTo>
                  <a:pt x="913" y="342"/>
                  <a:pt x="913" y="342"/>
                  <a:pt x="913" y="342"/>
                </a:cubicBezTo>
                <a:cubicBezTo>
                  <a:pt x="924" y="328"/>
                  <a:pt x="924" y="328"/>
                  <a:pt x="924" y="328"/>
                </a:cubicBezTo>
                <a:cubicBezTo>
                  <a:pt x="924" y="325"/>
                  <a:pt x="924" y="325"/>
                  <a:pt x="924" y="325"/>
                </a:cubicBezTo>
                <a:cubicBezTo>
                  <a:pt x="927" y="322"/>
                  <a:pt x="927" y="322"/>
                  <a:pt x="927" y="322"/>
                </a:cubicBezTo>
                <a:cubicBezTo>
                  <a:pt x="932" y="305"/>
                  <a:pt x="932" y="305"/>
                  <a:pt x="932" y="305"/>
                </a:cubicBezTo>
                <a:cubicBezTo>
                  <a:pt x="930" y="305"/>
                  <a:pt x="930" y="305"/>
                  <a:pt x="930" y="305"/>
                </a:cubicBezTo>
                <a:cubicBezTo>
                  <a:pt x="932" y="305"/>
                  <a:pt x="932" y="305"/>
                  <a:pt x="932" y="305"/>
                </a:cubicBezTo>
                <a:cubicBezTo>
                  <a:pt x="930" y="305"/>
                  <a:pt x="930" y="305"/>
                  <a:pt x="930" y="305"/>
                </a:cubicBezTo>
                <a:cubicBezTo>
                  <a:pt x="911" y="308"/>
                  <a:pt x="911" y="308"/>
                  <a:pt x="911" y="308"/>
                </a:cubicBezTo>
                <a:cubicBezTo>
                  <a:pt x="911" y="308"/>
                  <a:pt x="911" y="308"/>
                  <a:pt x="911" y="308"/>
                </a:cubicBezTo>
                <a:cubicBezTo>
                  <a:pt x="902" y="308"/>
                  <a:pt x="902" y="308"/>
                  <a:pt x="902" y="308"/>
                </a:cubicBezTo>
                <a:cubicBezTo>
                  <a:pt x="902" y="299"/>
                  <a:pt x="902" y="299"/>
                  <a:pt x="902" y="299"/>
                </a:cubicBezTo>
                <a:cubicBezTo>
                  <a:pt x="900" y="294"/>
                  <a:pt x="900" y="294"/>
                  <a:pt x="900" y="294"/>
                </a:cubicBezTo>
                <a:cubicBezTo>
                  <a:pt x="897" y="297"/>
                  <a:pt x="897" y="297"/>
                  <a:pt x="897" y="297"/>
                </a:cubicBezTo>
                <a:cubicBezTo>
                  <a:pt x="892" y="291"/>
                  <a:pt x="892" y="291"/>
                  <a:pt x="892" y="291"/>
                </a:cubicBezTo>
                <a:cubicBezTo>
                  <a:pt x="892" y="291"/>
                  <a:pt x="892" y="291"/>
                  <a:pt x="892" y="291"/>
                </a:cubicBezTo>
                <a:cubicBezTo>
                  <a:pt x="876" y="273"/>
                  <a:pt x="876" y="273"/>
                  <a:pt x="876" y="273"/>
                </a:cubicBezTo>
                <a:cubicBezTo>
                  <a:pt x="875" y="262"/>
                  <a:pt x="875" y="262"/>
                  <a:pt x="875" y="262"/>
                </a:cubicBezTo>
                <a:cubicBezTo>
                  <a:pt x="862" y="237"/>
                  <a:pt x="862" y="237"/>
                  <a:pt x="862" y="237"/>
                </a:cubicBezTo>
                <a:cubicBezTo>
                  <a:pt x="862" y="237"/>
                  <a:pt x="862" y="237"/>
                  <a:pt x="862" y="237"/>
                </a:cubicBezTo>
                <a:cubicBezTo>
                  <a:pt x="862" y="234"/>
                  <a:pt x="862" y="234"/>
                  <a:pt x="862" y="234"/>
                </a:cubicBezTo>
                <a:cubicBezTo>
                  <a:pt x="856" y="225"/>
                  <a:pt x="856" y="225"/>
                  <a:pt x="856" y="225"/>
                </a:cubicBezTo>
                <a:cubicBezTo>
                  <a:pt x="856" y="225"/>
                  <a:pt x="856" y="225"/>
                  <a:pt x="856" y="225"/>
                </a:cubicBezTo>
                <a:cubicBezTo>
                  <a:pt x="862" y="234"/>
                  <a:pt x="862" y="234"/>
                  <a:pt x="862" y="234"/>
                </a:cubicBezTo>
                <a:cubicBezTo>
                  <a:pt x="864" y="234"/>
                  <a:pt x="864" y="234"/>
                  <a:pt x="864" y="234"/>
                </a:cubicBezTo>
                <a:cubicBezTo>
                  <a:pt x="867" y="225"/>
                  <a:pt x="867" y="225"/>
                  <a:pt x="867" y="225"/>
                </a:cubicBezTo>
                <a:cubicBezTo>
                  <a:pt x="867" y="223"/>
                  <a:pt x="867" y="223"/>
                  <a:pt x="867" y="223"/>
                </a:cubicBezTo>
                <a:cubicBezTo>
                  <a:pt x="848" y="223"/>
                  <a:pt x="848" y="223"/>
                  <a:pt x="848" y="223"/>
                </a:cubicBezTo>
                <a:cubicBezTo>
                  <a:pt x="837" y="223"/>
                  <a:pt x="837" y="223"/>
                  <a:pt x="837" y="223"/>
                </a:cubicBezTo>
                <a:cubicBezTo>
                  <a:pt x="834" y="220"/>
                  <a:pt x="834" y="220"/>
                  <a:pt x="834" y="220"/>
                </a:cubicBezTo>
                <a:cubicBezTo>
                  <a:pt x="820" y="219"/>
                  <a:pt x="821" y="214"/>
                  <a:pt x="813" y="214"/>
                </a:cubicBezTo>
                <a:cubicBezTo>
                  <a:pt x="808" y="214"/>
                  <a:pt x="806" y="222"/>
                  <a:pt x="805" y="225"/>
                </a:cubicBezTo>
                <a:cubicBezTo>
                  <a:pt x="791" y="223"/>
                  <a:pt x="791" y="223"/>
                  <a:pt x="791" y="223"/>
                </a:cubicBezTo>
                <a:cubicBezTo>
                  <a:pt x="791" y="223"/>
                  <a:pt x="791" y="223"/>
                  <a:pt x="791" y="223"/>
                </a:cubicBezTo>
                <a:cubicBezTo>
                  <a:pt x="785" y="214"/>
                  <a:pt x="785" y="214"/>
                  <a:pt x="785" y="214"/>
                </a:cubicBezTo>
                <a:cubicBezTo>
                  <a:pt x="780" y="214"/>
                  <a:pt x="780" y="214"/>
                  <a:pt x="780" y="214"/>
                </a:cubicBezTo>
                <a:cubicBezTo>
                  <a:pt x="777" y="214"/>
                  <a:pt x="777" y="214"/>
                  <a:pt x="777" y="214"/>
                </a:cubicBezTo>
                <a:cubicBezTo>
                  <a:pt x="766" y="214"/>
                  <a:pt x="772" y="208"/>
                  <a:pt x="769" y="203"/>
                </a:cubicBezTo>
                <a:cubicBezTo>
                  <a:pt x="766" y="209"/>
                  <a:pt x="766" y="209"/>
                  <a:pt x="766" y="209"/>
                </a:cubicBezTo>
                <a:cubicBezTo>
                  <a:pt x="769" y="203"/>
                  <a:pt x="769" y="203"/>
                  <a:pt x="769" y="203"/>
                </a:cubicBezTo>
                <a:cubicBezTo>
                  <a:pt x="769" y="197"/>
                  <a:pt x="769" y="197"/>
                  <a:pt x="769" y="197"/>
                </a:cubicBezTo>
                <a:moveTo>
                  <a:pt x="851" y="197"/>
                </a:moveTo>
                <a:cubicBezTo>
                  <a:pt x="848" y="200"/>
                  <a:pt x="848" y="200"/>
                  <a:pt x="848" y="200"/>
                </a:cubicBezTo>
                <a:cubicBezTo>
                  <a:pt x="851" y="197"/>
                  <a:pt x="851" y="197"/>
                  <a:pt x="851" y="197"/>
                </a:cubicBezTo>
                <a:moveTo>
                  <a:pt x="854" y="197"/>
                </a:moveTo>
                <a:cubicBezTo>
                  <a:pt x="857" y="208"/>
                  <a:pt x="857" y="208"/>
                  <a:pt x="857" y="208"/>
                </a:cubicBezTo>
                <a:cubicBezTo>
                  <a:pt x="862" y="208"/>
                  <a:pt x="862" y="208"/>
                  <a:pt x="862" y="208"/>
                </a:cubicBezTo>
                <a:cubicBezTo>
                  <a:pt x="862" y="200"/>
                  <a:pt x="862" y="200"/>
                  <a:pt x="862" y="200"/>
                </a:cubicBezTo>
                <a:cubicBezTo>
                  <a:pt x="854" y="197"/>
                  <a:pt x="854" y="197"/>
                  <a:pt x="854" y="197"/>
                </a:cubicBezTo>
                <a:moveTo>
                  <a:pt x="719" y="195"/>
                </a:moveTo>
                <a:cubicBezTo>
                  <a:pt x="698" y="195"/>
                  <a:pt x="698" y="195"/>
                  <a:pt x="698" y="195"/>
                </a:cubicBezTo>
                <a:cubicBezTo>
                  <a:pt x="704" y="199"/>
                  <a:pt x="704" y="199"/>
                  <a:pt x="704" y="199"/>
                </a:cubicBezTo>
                <a:cubicBezTo>
                  <a:pt x="718" y="197"/>
                  <a:pt x="718" y="197"/>
                  <a:pt x="718" y="197"/>
                </a:cubicBezTo>
                <a:cubicBezTo>
                  <a:pt x="718" y="196"/>
                  <a:pt x="718" y="196"/>
                  <a:pt x="719" y="195"/>
                </a:cubicBezTo>
                <a:moveTo>
                  <a:pt x="720" y="195"/>
                </a:moveTo>
                <a:cubicBezTo>
                  <a:pt x="719" y="195"/>
                  <a:pt x="719" y="195"/>
                  <a:pt x="719" y="195"/>
                </a:cubicBezTo>
                <a:cubicBezTo>
                  <a:pt x="718" y="196"/>
                  <a:pt x="718" y="196"/>
                  <a:pt x="718" y="197"/>
                </a:cubicBezTo>
                <a:cubicBezTo>
                  <a:pt x="704" y="199"/>
                  <a:pt x="704" y="199"/>
                  <a:pt x="704" y="199"/>
                </a:cubicBezTo>
                <a:cubicBezTo>
                  <a:pt x="698" y="195"/>
                  <a:pt x="698" y="195"/>
                  <a:pt x="698" y="195"/>
                </a:cubicBezTo>
                <a:cubicBezTo>
                  <a:pt x="692" y="195"/>
                  <a:pt x="692" y="195"/>
                  <a:pt x="692" y="195"/>
                </a:cubicBezTo>
                <a:cubicBezTo>
                  <a:pt x="701" y="203"/>
                  <a:pt x="701" y="203"/>
                  <a:pt x="701" y="203"/>
                </a:cubicBezTo>
                <a:cubicBezTo>
                  <a:pt x="707" y="203"/>
                  <a:pt x="707" y="203"/>
                  <a:pt x="707" y="203"/>
                </a:cubicBezTo>
                <a:cubicBezTo>
                  <a:pt x="715" y="205"/>
                  <a:pt x="715" y="205"/>
                  <a:pt x="715" y="205"/>
                </a:cubicBezTo>
                <a:cubicBezTo>
                  <a:pt x="707" y="203"/>
                  <a:pt x="707" y="203"/>
                  <a:pt x="707" y="203"/>
                </a:cubicBezTo>
                <a:cubicBezTo>
                  <a:pt x="718" y="199"/>
                  <a:pt x="718" y="199"/>
                  <a:pt x="718" y="199"/>
                </a:cubicBezTo>
                <a:cubicBezTo>
                  <a:pt x="718" y="199"/>
                  <a:pt x="719" y="197"/>
                  <a:pt x="720" y="195"/>
                </a:cubicBezTo>
                <a:moveTo>
                  <a:pt x="788" y="195"/>
                </a:moveTo>
                <a:cubicBezTo>
                  <a:pt x="781" y="195"/>
                  <a:pt x="781" y="195"/>
                  <a:pt x="781" y="195"/>
                </a:cubicBezTo>
                <a:cubicBezTo>
                  <a:pt x="783" y="197"/>
                  <a:pt x="785" y="198"/>
                  <a:pt x="786" y="198"/>
                </a:cubicBezTo>
                <a:cubicBezTo>
                  <a:pt x="787" y="198"/>
                  <a:pt x="788" y="197"/>
                  <a:pt x="788" y="195"/>
                </a:cubicBezTo>
                <a:moveTo>
                  <a:pt x="817" y="195"/>
                </a:moveTo>
                <a:cubicBezTo>
                  <a:pt x="813" y="195"/>
                  <a:pt x="813" y="195"/>
                  <a:pt x="813" y="195"/>
                </a:cubicBezTo>
                <a:cubicBezTo>
                  <a:pt x="814" y="196"/>
                  <a:pt x="814" y="196"/>
                  <a:pt x="814" y="196"/>
                </a:cubicBezTo>
                <a:cubicBezTo>
                  <a:pt x="817" y="195"/>
                  <a:pt x="817" y="195"/>
                  <a:pt x="817" y="195"/>
                </a:cubicBezTo>
                <a:moveTo>
                  <a:pt x="838" y="195"/>
                </a:moveTo>
                <a:cubicBezTo>
                  <a:pt x="838" y="195"/>
                  <a:pt x="838" y="195"/>
                  <a:pt x="838" y="195"/>
                </a:cubicBezTo>
                <a:cubicBezTo>
                  <a:pt x="840" y="197"/>
                  <a:pt x="840" y="197"/>
                  <a:pt x="840" y="197"/>
                </a:cubicBezTo>
                <a:cubicBezTo>
                  <a:pt x="838" y="195"/>
                  <a:pt x="838" y="195"/>
                  <a:pt x="838" y="195"/>
                </a:cubicBezTo>
                <a:moveTo>
                  <a:pt x="867" y="223"/>
                </a:moveTo>
                <a:cubicBezTo>
                  <a:pt x="867" y="223"/>
                  <a:pt x="867" y="223"/>
                  <a:pt x="867" y="223"/>
                </a:cubicBezTo>
                <a:moveTo>
                  <a:pt x="872" y="196"/>
                </a:moveTo>
                <a:cubicBezTo>
                  <a:pt x="872" y="196"/>
                  <a:pt x="872" y="196"/>
                  <a:pt x="872" y="196"/>
                </a:cubicBezTo>
                <a:moveTo>
                  <a:pt x="968" y="195"/>
                </a:moveTo>
                <a:cubicBezTo>
                  <a:pt x="946" y="195"/>
                  <a:pt x="946" y="195"/>
                  <a:pt x="946" y="195"/>
                </a:cubicBezTo>
                <a:cubicBezTo>
                  <a:pt x="946" y="200"/>
                  <a:pt x="946" y="200"/>
                  <a:pt x="946" y="200"/>
                </a:cubicBezTo>
                <a:cubicBezTo>
                  <a:pt x="946" y="195"/>
                  <a:pt x="946" y="195"/>
                  <a:pt x="946" y="195"/>
                </a:cubicBezTo>
                <a:cubicBezTo>
                  <a:pt x="944" y="195"/>
                  <a:pt x="944" y="195"/>
                  <a:pt x="944" y="195"/>
                </a:cubicBezTo>
                <a:cubicBezTo>
                  <a:pt x="944" y="197"/>
                  <a:pt x="944" y="197"/>
                  <a:pt x="944" y="197"/>
                </a:cubicBezTo>
                <a:cubicBezTo>
                  <a:pt x="935" y="197"/>
                  <a:pt x="935" y="197"/>
                  <a:pt x="935" y="197"/>
                </a:cubicBezTo>
                <a:cubicBezTo>
                  <a:pt x="931" y="197"/>
                  <a:pt x="930" y="196"/>
                  <a:pt x="929" y="195"/>
                </a:cubicBezTo>
                <a:cubicBezTo>
                  <a:pt x="913" y="195"/>
                  <a:pt x="913" y="195"/>
                  <a:pt x="913" y="195"/>
                </a:cubicBezTo>
                <a:cubicBezTo>
                  <a:pt x="913" y="197"/>
                  <a:pt x="913" y="197"/>
                  <a:pt x="913" y="197"/>
                </a:cubicBezTo>
                <a:cubicBezTo>
                  <a:pt x="913" y="195"/>
                  <a:pt x="913" y="195"/>
                  <a:pt x="913" y="195"/>
                </a:cubicBezTo>
                <a:cubicBezTo>
                  <a:pt x="838" y="195"/>
                  <a:pt x="838" y="195"/>
                  <a:pt x="838" y="195"/>
                </a:cubicBezTo>
                <a:cubicBezTo>
                  <a:pt x="840" y="197"/>
                  <a:pt x="840" y="197"/>
                  <a:pt x="840" y="197"/>
                </a:cubicBezTo>
                <a:cubicBezTo>
                  <a:pt x="848" y="200"/>
                  <a:pt x="848" y="200"/>
                  <a:pt x="848" y="200"/>
                </a:cubicBezTo>
                <a:cubicBezTo>
                  <a:pt x="851" y="197"/>
                  <a:pt x="851" y="197"/>
                  <a:pt x="851" y="197"/>
                </a:cubicBezTo>
                <a:cubicBezTo>
                  <a:pt x="854" y="197"/>
                  <a:pt x="854" y="197"/>
                  <a:pt x="854" y="197"/>
                </a:cubicBezTo>
                <a:cubicBezTo>
                  <a:pt x="862" y="200"/>
                  <a:pt x="862" y="200"/>
                  <a:pt x="862" y="200"/>
                </a:cubicBezTo>
                <a:cubicBezTo>
                  <a:pt x="864" y="200"/>
                  <a:pt x="864" y="200"/>
                  <a:pt x="864" y="200"/>
                </a:cubicBezTo>
                <a:cubicBezTo>
                  <a:pt x="872" y="196"/>
                  <a:pt x="872" y="196"/>
                  <a:pt x="872" y="196"/>
                </a:cubicBezTo>
                <a:cubicBezTo>
                  <a:pt x="864" y="200"/>
                  <a:pt x="864" y="200"/>
                  <a:pt x="864" y="200"/>
                </a:cubicBezTo>
                <a:cubicBezTo>
                  <a:pt x="870" y="200"/>
                  <a:pt x="870" y="200"/>
                  <a:pt x="870" y="200"/>
                </a:cubicBezTo>
                <a:cubicBezTo>
                  <a:pt x="865" y="220"/>
                  <a:pt x="865" y="220"/>
                  <a:pt x="865" y="220"/>
                </a:cubicBezTo>
                <a:cubicBezTo>
                  <a:pt x="859" y="220"/>
                  <a:pt x="859" y="220"/>
                  <a:pt x="859" y="220"/>
                </a:cubicBezTo>
                <a:cubicBezTo>
                  <a:pt x="848" y="223"/>
                  <a:pt x="848" y="223"/>
                  <a:pt x="848" y="223"/>
                </a:cubicBezTo>
                <a:cubicBezTo>
                  <a:pt x="867" y="223"/>
                  <a:pt x="867" y="223"/>
                  <a:pt x="867" y="223"/>
                </a:cubicBezTo>
                <a:cubicBezTo>
                  <a:pt x="867" y="225"/>
                  <a:pt x="867" y="225"/>
                  <a:pt x="867" y="225"/>
                </a:cubicBezTo>
                <a:cubicBezTo>
                  <a:pt x="870" y="237"/>
                  <a:pt x="870" y="237"/>
                  <a:pt x="870" y="237"/>
                </a:cubicBezTo>
                <a:cubicBezTo>
                  <a:pt x="873" y="240"/>
                  <a:pt x="873" y="240"/>
                  <a:pt x="873" y="240"/>
                </a:cubicBezTo>
                <a:cubicBezTo>
                  <a:pt x="875" y="242"/>
                  <a:pt x="875" y="242"/>
                  <a:pt x="875" y="242"/>
                </a:cubicBezTo>
                <a:cubicBezTo>
                  <a:pt x="873" y="240"/>
                  <a:pt x="873" y="240"/>
                  <a:pt x="873" y="240"/>
                </a:cubicBezTo>
                <a:cubicBezTo>
                  <a:pt x="870" y="237"/>
                  <a:pt x="870" y="237"/>
                  <a:pt x="870" y="237"/>
                </a:cubicBezTo>
                <a:cubicBezTo>
                  <a:pt x="873" y="240"/>
                  <a:pt x="873" y="240"/>
                  <a:pt x="873" y="240"/>
                </a:cubicBezTo>
                <a:cubicBezTo>
                  <a:pt x="875" y="242"/>
                  <a:pt x="875" y="242"/>
                  <a:pt x="875" y="242"/>
                </a:cubicBezTo>
                <a:cubicBezTo>
                  <a:pt x="880" y="251"/>
                  <a:pt x="880" y="254"/>
                  <a:pt x="885" y="264"/>
                </a:cubicBezTo>
                <a:cubicBezTo>
                  <a:pt x="887" y="269"/>
                  <a:pt x="896" y="276"/>
                  <a:pt x="900" y="282"/>
                </a:cubicBezTo>
                <a:cubicBezTo>
                  <a:pt x="900" y="294"/>
                  <a:pt x="900" y="294"/>
                  <a:pt x="900" y="294"/>
                </a:cubicBezTo>
                <a:cubicBezTo>
                  <a:pt x="902" y="299"/>
                  <a:pt x="902" y="299"/>
                  <a:pt x="902" y="299"/>
                </a:cubicBezTo>
                <a:cubicBezTo>
                  <a:pt x="908" y="299"/>
                  <a:pt x="908" y="299"/>
                  <a:pt x="908" y="299"/>
                </a:cubicBezTo>
                <a:cubicBezTo>
                  <a:pt x="911" y="297"/>
                  <a:pt x="911" y="297"/>
                  <a:pt x="911" y="297"/>
                </a:cubicBezTo>
                <a:cubicBezTo>
                  <a:pt x="930" y="291"/>
                  <a:pt x="930" y="291"/>
                  <a:pt x="930" y="291"/>
                </a:cubicBezTo>
                <a:cubicBezTo>
                  <a:pt x="940" y="282"/>
                  <a:pt x="940" y="282"/>
                  <a:pt x="940" y="282"/>
                </a:cubicBezTo>
                <a:cubicBezTo>
                  <a:pt x="954" y="277"/>
                  <a:pt x="954" y="277"/>
                  <a:pt x="954" y="277"/>
                </a:cubicBezTo>
                <a:cubicBezTo>
                  <a:pt x="956" y="273"/>
                  <a:pt x="956" y="273"/>
                  <a:pt x="956" y="273"/>
                </a:cubicBezTo>
                <a:cubicBezTo>
                  <a:pt x="959" y="271"/>
                  <a:pt x="959" y="271"/>
                  <a:pt x="959" y="271"/>
                </a:cubicBezTo>
                <a:cubicBezTo>
                  <a:pt x="959" y="268"/>
                  <a:pt x="959" y="268"/>
                  <a:pt x="959" y="268"/>
                </a:cubicBezTo>
                <a:cubicBezTo>
                  <a:pt x="959" y="268"/>
                  <a:pt x="959" y="268"/>
                  <a:pt x="959" y="268"/>
                </a:cubicBezTo>
                <a:cubicBezTo>
                  <a:pt x="959" y="268"/>
                  <a:pt x="959" y="268"/>
                  <a:pt x="959" y="268"/>
                </a:cubicBezTo>
                <a:cubicBezTo>
                  <a:pt x="961" y="265"/>
                  <a:pt x="965" y="261"/>
                  <a:pt x="965" y="260"/>
                </a:cubicBezTo>
                <a:cubicBezTo>
                  <a:pt x="965" y="260"/>
                  <a:pt x="965" y="260"/>
                  <a:pt x="965" y="260"/>
                </a:cubicBezTo>
                <a:cubicBezTo>
                  <a:pt x="965" y="261"/>
                  <a:pt x="961" y="265"/>
                  <a:pt x="959" y="268"/>
                </a:cubicBezTo>
                <a:cubicBezTo>
                  <a:pt x="962" y="266"/>
                  <a:pt x="968" y="263"/>
                  <a:pt x="968" y="260"/>
                </a:cubicBezTo>
                <a:cubicBezTo>
                  <a:pt x="968" y="258"/>
                  <a:pt x="964" y="254"/>
                  <a:pt x="962" y="251"/>
                </a:cubicBezTo>
                <a:cubicBezTo>
                  <a:pt x="957" y="251"/>
                  <a:pt x="957" y="251"/>
                  <a:pt x="957" y="251"/>
                </a:cubicBezTo>
                <a:cubicBezTo>
                  <a:pt x="957" y="251"/>
                  <a:pt x="957" y="251"/>
                  <a:pt x="957" y="251"/>
                </a:cubicBezTo>
                <a:cubicBezTo>
                  <a:pt x="953" y="244"/>
                  <a:pt x="953" y="244"/>
                  <a:pt x="953" y="244"/>
                </a:cubicBezTo>
                <a:cubicBezTo>
                  <a:pt x="943" y="251"/>
                  <a:pt x="943" y="251"/>
                  <a:pt x="943" y="251"/>
                </a:cubicBezTo>
                <a:cubicBezTo>
                  <a:pt x="935" y="251"/>
                  <a:pt x="935" y="251"/>
                  <a:pt x="935" y="251"/>
                </a:cubicBezTo>
                <a:cubicBezTo>
                  <a:pt x="935" y="248"/>
                  <a:pt x="935" y="248"/>
                  <a:pt x="935" y="248"/>
                </a:cubicBezTo>
                <a:cubicBezTo>
                  <a:pt x="932" y="248"/>
                  <a:pt x="932" y="248"/>
                  <a:pt x="932" y="248"/>
                </a:cubicBezTo>
                <a:cubicBezTo>
                  <a:pt x="935" y="248"/>
                  <a:pt x="935" y="248"/>
                  <a:pt x="935" y="248"/>
                </a:cubicBezTo>
                <a:cubicBezTo>
                  <a:pt x="935" y="240"/>
                  <a:pt x="935" y="240"/>
                  <a:pt x="935" y="240"/>
                </a:cubicBezTo>
                <a:cubicBezTo>
                  <a:pt x="927" y="240"/>
                  <a:pt x="927" y="240"/>
                  <a:pt x="927" y="240"/>
                </a:cubicBezTo>
                <a:cubicBezTo>
                  <a:pt x="927" y="245"/>
                  <a:pt x="927" y="245"/>
                  <a:pt x="927" y="245"/>
                </a:cubicBezTo>
                <a:cubicBezTo>
                  <a:pt x="927" y="240"/>
                  <a:pt x="927" y="240"/>
                  <a:pt x="927" y="240"/>
                </a:cubicBezTo>
                <a:cubicBezTo>
                  <a:pt x="924" y="240"/>
                  <a:pt x="924" y="240"/>
                  <a:pt x="924" y="240"/>
                </a:cubicBezTo>
                <a:cubicBezTo>
                  <a:pt x="927" y="240"/>
                  <a:pt x="927" y="240"/>
                  <a:pt x="927" y="240"/>
                </a:cubicBezTo>
                <a:cubicBezTo>
                  <a:pt x="935" y="240"/>
                  <a:pt x="935" y="240"/>
                  <a:pt x="935" y="240"/>
                </a:cubicBezTo>
                <a:cubicBezTo>
                  <a:pt x="927" y="237"/>
                  <a:pt x="927" y="237"/>
                  <a:pt x="927" y="237"/>
                </a:cubicBezTo>
                <a:cubicBezTo>
                  <a:pt x="921" y="234"/>
                  <a:pt x="921" y="234"/>
                  <a:pt x="921" y="234"/>
                </a:cubicBezTo>
                <a:cubicBezTo>
                  <a:pt x="921" y="225"/>
                  <a:pt x="921" y="225"/>
                  <a:pt x="921" y="225"/>
                </a:cubicBezTo>
                <a:cubicBezTo>
                  <a:pt x="919" y="225"/>
                  <a:pt x="918" y="226"/>
                  <a:pt x="918" y="228"/>
                </a:cubicBezTo>
                <a:cubicBezTo>
                  <a:pt x="918" y="228"/>
                  <a:pt x="918" y="228"/>
                  <a:pt x="918" y="228"/>
                </a:cubicBezTo>
                <a:cubicBezTo>
                  <a:pt x="918" y="226"/>
                  <a:pt x="919" y="225"/>
                  <a:pt x="921" y="225"/>
                </a:cubicBezTo>
                <a:cubicBezTo>
                  <a:pt x="929" y="226"/>
                  <a:pt x="929" y="226"/>
                  <a:pt x="929" y="226"/>
                </a:cubicBezTo>
                <a:cubicBezTo>
                  <a:pt x="943" y="239"/>
                  <a:pt x="943" y="239"/>
                  <a:pt x="943" y="239"/>
                </a:cubicBezTo>
                <a:cubicBezTo>
                  <a:pt x="957" y="242"/>
                  <a:pt x="957" y="242"/>
                  <a:pt x="957" y="242"/>
                </a:cubicBezTo>
                <a:cubicBezTo>
                  <a:pt x="959" y="245"/>
                  <a:pt x="959" y="245"/>
                  <a:pt x="959" y="245"/>
                </a:cubicBezTo>
                <a:cubicBezTo>
                  <a:pt x="968" y="245"/>
                  <a:pt x="968" y="245"/>
                  <a:pt x="968" y="245"/>
                </a:cubicBezTo>
                <a:cubicBezTo>
                  <a:pt x="968" y="195"/>
                  <a:pt x="968" y="195"/>
                  <a:pt x="968" y="195"/>
                </a:cubicBezTo>
                <a:moveTo>
                  <a:pt x="1223" y="194"/>
                </a:moveTo>
                <a:cubicBezTo>
                  <a:pt x="1218" y="194"/>
                  <a:pt x="1218" y="194"/>
                  <a:pt x="1218" y="194"/>
                </a:cubicBezTo>
                <a:cubicBezTo>
                  <a:pt x="1217" y="195"/>
                  <a:pt x="1217" y="195"/>
                  <a:pt x="1217" y="195"/>
                </a:cubicBezTo>
                <a:cubicBezTo>
                  <a:pt x="1221" y="195"/>
                  <a:pt x="1221" y="195"/>
                  <a:pt x="1221" y="195"/>
                </a:cubicBezTo>
                <a:cubicBezTo>
                  <a:pt x="1223" y="194"/>
                  <a:pt x="1223" y="194"/>
                  <a:pt x="1223" y="194"/>
                </a:cubicBezTo>
                <a:moveTo>
                  <a:pt x="413" y="191"/>
                </a:moveTo>
                <a:cubicBezTo>
                  <a:pt x="410" y="194"/>
                  <a:pt x="410" y="194"/>
                  <a:pt x="410" y="194"/>
                </a:cubicBezTo>
                <a:cubicBezTo>
                  <a:pt x="409" y="195"/>
                  <a:pt x="409" y="195"/>
                  <a:pt x="409" y="195"/>
                </a:cubicBezTo>
                <a:cubicBezTo>
                  <a:pt x="413" y="195"/>
                  <a:pt x="413" y="195"/>
                  <a:pt x="413" y="195"/>
                </a:cubicBezTo>
                <a:cubicBezTo>
                  <a:pt x="413" y="194"/>
                  <a:pt x="413" y="194"/>
                  <a:pt x="413" y="194"/>
                </a:cubicBezTo>
                <a:cubicBezTo>
                  <a:pt x="413" y="191"/>
                  <a:pt x="413" y="191"/>
                  <a:pt x="413" y="191"/>
                </a:cubicBezTo>
                <a:moveTo>
                  <a:pt x="419" y="188"/>
                </a:moveTo>
                <a:cubicBezTo>
                  <a:pt x="416" y="188"/>
                  <a:pt x="416" y="188"/>
                  <a:pt x="416" y="188"/>
                </a:cubicBezTo>
                <a:cubicBezTo>
                  <a:pt x="419" y="188"/>
                  <a:pt x="419" y="188"/>
                  <a:pt x="419" y="188"/>
                </a:cubicBezTo>
                <a:moveTo>
                  <a:pt x="1299" y="188"/>
                </a:moveTo>
                <a:cubicBezTo>
                  <a:pt x="1296" y="191"/>
                  <a:pt x="1296" y="191"/>
                  <a:pt x="1296" y="191"/>
                </a:cubicBezTo>
                <a:cubicBezTo>
                  <a:pt x="1295" y="195"/>
                  <a:pt x="1295" y="195"/>
                  <a:pt x="1295" y="195"/>
                </a:cubicBezTo>
                <a:cubicBezTo>
                  <a:pt x="1296" y="191"/>
                  <a:pt x="1296" y="191"/>
                  <a:pt x="1296" y="191"/>
                </a:cubicBezTo>
                <a:cubicBezTo>
                  <a:pt x="1299" y="188"/>
                  <a:pt x="1299" y="188"/>
                  <a:pt x="1299" y="188"/>
                </a:cubicBezTo>
                <a:moveTo>
                  <a:pt x="430" y="183"/>
                </a:moveTo>
                <a:cubicBezTo>
                  <a:pt x="427" y="185"/>
                  <a:pt x="427" y="185"/>
                  <a:pt x="427" y="185"/>
                </a:cubicBezTo>
                <a:cubicBezTo>
                  <a:pt x="430" y="183"/>
                  <a:pt x="430" y="183"/>
                  <a:pt x="430" y="183"/>
                </a:cubicBezTo>
                <a:moveTo>
                  <a:pt x="1212" y="183"/>
                </a:moveTo>
                <a:cubicBezTo>
                  <a:pt x="1212" y="183"/>
                  <a:pt x="1212" y="183"/>
                  <a:pt x="1212" y="183"/>
                </a:cubicBezTo>
                <a:moveTo>
                  <a:pt x="1299" y="183"/>
                </a:moveTo>
                <a:cubicBezTo>
                  <a:pt x="1294" y="183"/>
                  <a:pt x="1294" y="183"/>
                  <a:pt x="1294" y="183"/>
                </a:cubicBezTo>
                <a:cubicBezTo>
                  <a:pt x="1291" y="188"/>
                  <a:pt x="1291" y="188"/>
                  <a:pt x="1291" y="188"/>
                </a:cubicBezTo>
                <a:cubicBezTo>
                  <a:pt x="1287" y="195"/>
                  <a:pt x="1287" y="195"/>
                  <a:pt x="1287" y="195"/>
                </a:cubicBezTo>
                <a:cubicBezTo>
                  <a:pt x="1295" y="195"/>
                  <a:pt x="1295" y="195"/>
                  <a:pt x="1295" y="195"/>
                </a:cubicBezTo>
                <a:cubicBezTo>
                  <a:pt x="1296" y="191"/>
                  <a:pt x="1296" y="191"/>
                  <a:pt x="1296" y="191"/>
                </a:cubicBezTo>
                <a:cubicBezTo>
                  <a:pt x="1299" y="188"/>
                  <a:pt x="1299" y="188"/>
                  <a:pt x="1299" y="188"/>
                </a:cubicBezTo>
                <a:cubicBezTo>
                  <a:pt x="1299" y="183"/>
                  <a:pt x="1299" y="183"/>
                  <a:pt x="1299" y="183"/>
                </a:cubicBezTo>
                <a:moveTo>
                  <a:pt x="1299" y="183"/>
                </a:moveTo>
                <a:cubicBezTo>
                  <a:pt x="1299" y="188"/>
                  <a:pt x="1299" y="188"/>
                  <a:pt x="1299" y="188"/>
                </a:cubicBezTo>
                <a:cubicBezTo>
                  <a:pt x="1299" y="183"/>
                  <a:pt x="1299" y="183"/>
                  <a:pt x="1299" y="183"/>
                </a:cubicBezTo>
                <a:moveTo>
                  <a:pt x="1228" y="182"/>
                </a:moveTo>
                <a:cubicBezTo>
                  <a:pt x="1226" y="185"/>
                  <a:pt x="1226" y="185"/>
                  <a:pt x="1226" y="185"/>
                </a:cubicBezTo>
                <a:cubicBezTo>
                  <a:pt x="1231" y="186"/>
                  <a:pt x="1231" y="186"/>
                  <a:pt x="1231" y="186"/>
                </a:cubicBezTo>
                <a:cubicBezTo>
                  <a:pt x="1234" y="194"/>
                  <a:pt x="1234" y="194"/>
                  <a:pt x="1234" y="194"/>
                </a:cubicBezTo>
                <a:cubicBezTo>
                  <a:pt x="1239" y="194"/>
                  <a:pt x="1239" y="194"/>
                  <a:pt x="1239" y="194"/>
                </a:cubicBezTo>
                <a:cubicBezTo>
                  <a:pt x="1234" y="189"/>
                  <a:pt x="1234" y="187"/>
                  <a:pt x="1228" y="182"/>
                </a:cubicBezTo>
                <a:moveTo>
                  <a:pt x="1218" y="180"/>
                </a:moveTo>
                <a:cubicBezTo>
                  <a:pt x="1218" y="189"/>
                  <a:pt x="1218" y="189"/>
                  <a:pt x="1218" y="189"/>
                </a:cubicBezTo>
                <a:cubicBezTo>
                  <a:pt x="1223" y="185"/>
                  <a:pt x="1223" y="185"/>
                  <a:pt x="1223" y="185"/>
                </a:cubicBezTo>
                <a:cubicBezTo>
                  <a:pt x="1218" y="180"/>
                  <a:pt x="1218" y="180"/>
                  <a:pt x="1218" y="180"/>
                </a:cubicBezTo>
                <a:moveTo>
                  <a:pt x="432" y="166"/>
                </a:moveTo>
                <a:cubicBezTo>
                  <a:pt x="430" y="168"/>
                  <a:pt x="430" y="168"/>
                  <a:pt x="430" y="168"/>
                </a:cubicBezTo>
                <a:cubicBezTo>
                  <a:pt x="432" y="168"/>
                  <a:pt x="432" y="168"/>
                  <a:pt x="432" y="168"/>
                </a:cubicBezTo>
                <a:cubicBezTo>
                  <a:pt x="432" y="166"/>
                  <a:pt x="432" y="166"/>
                  <a:pt x="432" y="166"/>
                </a:cubicBezTo>
                <a:moveTo>
                  <a:pt x="1299" y="166"/>
                </a:moveTo>
                <a:cubicBezTo>
                  <a:pt x="1290" y="171"/>
                  <a:pt x="1290" y="171"/>
                  <a:pt x="1290" y="171"/>
                </a:cubicBezTo>
                <a:cubicBezTo>
                  <a:pt x="1293" y="179"/>
                  <a:pt x="1293" y="179"/>
                  <a:pt x="1293" y="179"/>
                </a:cubicBezTo>
                <a:cubicBezTo>
                  <a:pt x="1291" y="183"/>
                  <a:pt x="1291" y="183"/>
                  <a:pt x="1291" y="183"/>
                </a:cubicBezTo>
                <a:cubicBezTo>
                  <a:pt x="1291" y="188"/>
                  <a:pt x="1291" y="188"/>
                  <a:pt x="1291" y="188"/>
                </a:cubicBezTo>
                <a:cubicBezTo>
                  <a:pt x="1294" y="183"/>
                  <a:pt x="1294" y="183"/>
                  <a:pt x="1294" y="183"/>
                </a:cubicBezTo>
                <a:cubicBezTo>
                  <a:pt x="1299" y="183"/>
                  <a:pt x="1299" y="183"/>
                  <a:pt x="1299" y="183"/>
                </a:cubicBezTo>
                <a:cubicBezTo>
                  <a:pt x="1296" y="174"/>
                  <a:pt x="1296" y="174"/>
                  <a:pt x="1296" y="174"/>
                </a:cubicBezTo>
                <a:cubicBezTo>
                  <a:pt x="1302" y="174"/>
                  <a:pt x="1302" y="174"/>
                  <a:pt x="1302" y="174"/>
                </a:cubicBezTo>
                <a:cubicBezTo>
                  <a:pt x="1299" y="166"/>
                  <a:pt x="1299" y="166"/>
                  <a:pt x="1299" y="166"/>
                </a:cubicBezTo>
                <a:moveTo>
                  <a:pt x="440" y="163"/>
                </a:moveTo>
                <a:cubicBezTo>
                  <a:pt x="435" y="166"/>
                  <a:pt x="435" y="166"/>
                  <a:pt x="435" y="166"/>
                </a:cubicBezTo>
                <a:cubicBezTo>
                  <a:pt x="435" y="171"/>
                  <a:pt x="435" y="171"/>
                  <a:pt x="435" y="171"/>
                </a:cubicBezTo>
                <a:cubicBezTo>
                  <a:pt x="438" y="171"/>
                  <a:pt x="438" y="171"/>
                  <a:pt x="438" y="171"/>
                </a:cubicBezTo>
                <a:cubicBezTo>
                  <a:pt x="440" y="163"/>
                  <a:pt x="440" y="163"/>
                  <a:pt x="440" y="163"/>
                </a:cubicBezTo>
                <a:moveTo>
                  <a:pt x="1301" y="162"/>
                </a:moveTo>
                <a:cubicBezTo>
                  <a:pt x="1299" y="166"/>
                  <a:pt x="1299" y="166"/>
                  <a:pt x="1299" y="166"/>
                </a:cubicBezTo>
                <a:cubicBezTo>
                  <a:pt x="1302" y="174"/>
                  <a:pt x="1302" y="174"/>
                  <a:pt x="1302" y="174"/>
                </a:cubicBezTo>
                <a:cubicBezTo>
                  <a:pt x="1313" y="170"/>
                  <a:pt x="1313" y="170"/>
                  <a:pt x="1313" y="170"/>
                </a:cubicBezTo>
                <a:cubicBezTo>
                  <a:pt x="1301" y="162"/>
                  <a:pt x="1301" y="162"/>
                  <a:pt x="1301" y="162"/>
                </a:cubicBezTo>
                <a:moveTo>
                  <a:pt x="400" y="160"/>
                </a:moveTo>
                <a:cubicBezTo>
                  <a:pt x="400" y="160"/>
                  <a:pt x="400" y="160"/>
                  <a:pt x="400" y="160"/>
                </a:cubicBezTo>
                <a:moveTo>
                  <a:pt x="427" y="157"/>
                </a:moveTo>
                <a:cubicBezTo>
                  <a:pt x="425" y="160"/>
                  <a:pt x="425" y="160"/>
                  <a:pt x="425" y="160"/>
                </a:cubicBezTo>
                <a:cubicBezTo>
                  <a:pt x="430" y="160"/>
                  <a:pt x="430" y="160"/>
                  <a:pt x="430" y="160"/>
                </a:cubicBezTo>
                <a:cubicBezTo>
                  <a:pt x="427" y="157"/>
                  <a:pt x="427" y="157"/>
                  <a:pt x="427" y="157"/>
                </a:cubicBezTo>
                <a:moveTo>
                  <a:pt x="362" y="143"/>
                </a:moveTo>
                <a:cubicBezTo>
                  <a:pt x="362" y="143"/>
                  <a:pt x="362" y="143"/>
                  <a:pt x="362" y="143"/>
                </a:cubicBezTo>
                <a:moveTo>
                  <a:pt x="1307" y="143"/>
                </a:moveTo>
                <a:cubicBezTo>
                  <a:pt x="1305" y="146"/>
                  <a:pt x="1305" y="146"/>
                  <a:pt x="1305" y="146"/>
                </a:cubicBezTo>
                <a:cubicBezTo>
                  <a:pt x="1307" y="143"/>
                  <a:pt x="1307" y="143"/>
                  <a:pt x="1307" y="143"/>
                </a:cubicBezTo>
                <a:moveTo>
                  <a:pt x="1294" y="137"/>
                </a:moveTo>
                <a:cubicBezTo>
                  <a:pt x="1294" y="137"/>
                  <a:pt x="1294" y="137"/>
                  <a:pt x="1294" y="137"/>
                </a:cubicBezTo>
                <a:moveTo>
                  <a:pt x="1302" y="126"/>
                </a:moveTo>
                <a:cubicBezTo>
                  <a:pt x="1296" y="131"/>
                  <a:pt x="1296" y="131"/>
                  <a:pt x="1296" y="131"/>
                </a:cubicBezTo>
                <a:cubicBezTo>
                  <a:pt x="1294" y="137"/>
                  <a:pt x="1294" y="137"/>
                  <a:pt x="1294" y="137"/>
                </a:cubicBezTo>
                <a:cubicBezTo>
                  <a:pt x="1299" y="134"/>
                  <a:pt x="1299" y="134"/>
                  <a:pt x="1299" y="134"/>
                </a:cubicBezTo>
                <a:cubicBezTo>
                  <a:pt x="1299" y="157"/>
                  <a:pt x="1299" y="157"/>
                  <a:pt x="1299" y="157"/>
                </a:cubicBezTo>
                <a:cubicBezTo>
                  <a:pt x="1305" y="157"/>
                  <a:pt x="1305" y="157"/>
                  <a:pt x="1305" y="157"/>
                </a:cubicBezTo>
                <a:cubicBezTo>
                  <a:pt x="1305" y="146"/>
                  <a:pt x="1305" y="146"/>
                  <a:pt x="1305" y="146"/>
                </a:cubicBezTo>
                <a:cubicBezTo>
                  <a:pt x="1307" y="143"/>
                  <a:pt x="1307" y="143"/>
                  <a:pt x="1307" y="143"/>
                </a:cubicBezTo>
                <a:cubicBezTo>
                  <a:pt x="1305" y="129"/>
                  <a:pt x="1305" y="129"/>
                  <a:pt x="1305" y="129"/>
                </a:cubicBezTo>
                <a:cubicBezTo>
                  <a:pt x="1302" y="129"/>
                  <a:pt x="1301" y="132"/>
                  <a:pt x="1301" y="135"/>
                </a:cubicBezTo>
                <a:cubicBezTo>
                  <a:pt x="1301" y="135"/>
                  <a:pt x="1301" y="135"/>
                  <a:pt x="1301" y="135"/>
                </a:cubicBezTo>
                <a:cubicBezTo>
                  <a:pt x="1301" y="132"/>
                  <a:pt x="1302" y="129"/>
                  <a:pt x="1305" y="129"/>
                </a:cubicBezTo>
                <a:cubicBezTo>
                  <a:pt x="1302" y="126"/>
                  <a:pt x="1302" y="126"/>
                  <a:pt x="1302" y="126"/>
                </a:cubicBezTo>
                <a:moveTo>
                  <a:pt x="405" y="123"/>
                </a:moveTo>
                <a:cubicBezTo>
                  <a:pt x="405" y="123"/>
                  <a:pt x="405" y="123"/>
                  <a:pt x="405" y="123"/>
                </a:cubicBezTo>
                <a:moveTo>
                  <a:pt x="1375" y="123"/>
                </a:moveTo>
                <a:cubicBezTo>
                  <a:pt x="1372" y="125"/>
                  <a:pt x="1372" y="125"/>
                  <a:pt x="1372" y="125"/>
                </a:cubicBezTo>
                <a:cubicBezTo>
                  <a:pt x="1370" y="129"/>
                  <a:pt x="1370" y="129"/>
                  <a:pt x="1370" y="129"/>
                </a:cubicBezTo>
                <a:cubicBezTo>
                  <a:pt x="1373" y="126"/>
                  <a:pt x="1373" y="126"/>
                  <a:pt x="1373" y="126"/>
                </a:cubicBezTo>
                <a:cubicBezTo>
                  <a:pt x="1375" y="123"/>
                  <a:pt x="1375" y="123"/>
                  <a:pt x="1375" y="123"/>
                </a:cubicBezTo>
                <a:moveTo>
                  <a:pt x="196" y="111"/>
                </a:moveTo>
                <a:cubicBezTo>
                  <a:pt x="190" y="111"/>
                  <a:pt x="190" y="111"/>
                  <a:pt x="190" y="111"/>
                </a:cubicBezTo>
                <a:cubicBezTo>
                  <a:pt x="197" y="121"/>
                  <a:pt x="198" y="116"/>
                  <a:pt x="201" y="126"/>
                </a:cubicBezTo>
                <a:cubicBezTo>
                  <a:pt x="207" y="126"/>
                  <a:pt x="207" y="126"/>
                  <a:pt x="207" y="126"/>
                </a:cubicBezTo>
                <a:cubicBezTo>
                  <a:pt x="196" y="111"/>
                  <a:pt x="196" y="111"/>
                  <a:pt x="196" y="111"/>
                </a:cubicBezTo>
                <a:moveTo>
                  <a:pt x="95" y="109"/>
                </a:moveTo>
                <a:cubicBezTo>
                  <a:pt x="93" y="111"/>
                  <a:pt x="93" y="111"/>
                  <a:pt x="93" y="111"/>
                </a:cubicBezTo>
                <a:cubicBezTo>
                  <a:pt x="95" y="111"/>
                  <a:pt x="95" y="111"/>
                  <a:pt x="95" y="111"/>
                </a:cubicBezTo>
                <a:cubicBezTo>
                  <a:pt x="95" y="109"/>
                  <a:pt x="95" y="109"/>
                  <a:pt x="95" y="109"/>
                </a:cubicBezTo>
                <a:moveTo>
                  <a:pt x="185" y="106"/>
                </a:moveTo>
                <a:cubicBezTo>
                  <a:pt x="188" y="109"/>
                  <a:pt x="188" y="109"/>
                  <a:pt x="188" y="109"/>
                </a:cubicBezTo>
                <a:cubicBezTo>
                  <a:pt x="190" y="111"/>
                  <a:pt x="190" y="111"/>
                  <a:pt x="190" y="111"/>
                </a:cubicBezTo>
                <a:cubicBezTo>
                  <a:pt x="188" y="109"/>
                  <a:pt x="188" y="109"/>
                  <a:pt x="188" y="109"/>
                </a:cubicBezTo>
                <a:cubicBezTo>
                  <a:pt x="185" y="106"/>
                  <a:pt x="185" y="106"/>
                  <a:pt x="185" y="106"/>
                </a:cubicBezTo>
                <a:moveTo>
                  <a:pt x="1337" y="100"/>
                </a:moveTo>
                <a:cubicBezTo>
                  <a:pt x="1340" y="103"/>
                  <a:pt x="1340" y="103"/>
                  <a:pt x="1340" y="103"/>
                </a:cubicBezTo>
                <a:cubicBezTo>
                  <a:pt x="1337" y="100"/>
                  <a:pt x="1337" y="100"/>
                  <a:pt x="1337" y="100"/>
                </a:cubicBezTo>
                <a:moveTo>
                  <a:pt x="1386" y="100"/>
                </a:moveTo>
                <a:cubicBezTo>
                  <a:pt x="1383" y="103"/>
                  <a:pt x="1383" y="103"/>
                  <a:pt x="1383" y="103"/>
                </a:cubicBezTo>
                <a:cubicBezTo>
                  <a:pt x="1386" y="100"/>
                  <a:pt x="1386" y="100"/>
                  <a:pt x="1386" y="100"/>
                </a:cubicBezTo>
                <a:moveTo>
                  <a:pt x="182" y="99"/>
                </a:moveTo>
                <a:cubicBezTo>
                  <a:pt x="169" y="103"/>
                  <a:pt x="169" y="103"/>
                  <a:pt x="169" y="103"/>
                </a:cubicBezTo>
                <a:cubicBezTo>
                  <a:pt x="171" y="106"/>
                  <a:pt x="171" y="106"/>
                  <a:pt x="171" y="106"/>
                </a:cubicBezTo>
                <a:cubicBezTo>
                  <a:pt x="185" y="106"/>
                  <a:pt x="185" y="106"/>
                  <a:pt x="185" y="106"/>
                </a:cubicBezTo>
                <a:cubicBezTo>
                  <a:pt x="182" y="99"/>
                  <a:pt x="182" y="99"/>
                  <a:pt x="182" y="99"/>
                </a:cubicBezTo>
                <a:moveTo>
                  <a:pt x="125" y="97"/>
                </a:moveTo>
                <a:cubicBezTo>
                  <a:pt x="123" y="100"/>
                  <a:pt x="123" y="100"/>
                  <a:pt x="123" y="100"/>
                </a:cubicBezTo>
                <a:cubicBezTo>
                  <a:pt x="125" y="97"/>
                  <a:pt x="125" y="97"/>
                  <a:pt x="125" y="97"/>
                </a:cubicBezTo>
                <a:moveTo>
                  <a:pt x="1381" y="100"/>
                </a:moveTo>
                <a:cubicBezTo>
                  <a:pt x="1383" y="97"/>
                  <a:pt x="1383" y="97"/>
                  <a:pt x="1383" y="97"/>
                </a:cubicBezTo>
                <a:cubicBezTo>
                  <a:pt x="1381" y="100"/>
                  <a:pt x="1381" y="100"/>
                  <a:pt x="1381" y="100"/>
                </a:cubicBezTo>
                <a:moveTo>
                  <a:pt x="1386" y="97"/>
                </a:moveTo>
                <a:cubicBezTo>
                  <a:pt x="1383" y="97"/>
                  <a:pt x="1383" y="97"/>
                  <a:pt x="1383" y="97"/>
                </a:cubicBezTo>
                <a:cubicBezTo>
                  <a:pt x="1381" y="100"/>
                  <a:pt x="1381" y="100"/>
                  <a:pt x="1381" y="100"/>
                </a:cubicBezTo>
                <a:cubicBezTo>
                  <a:pt x="1374" y="102"/>
                  <a:pt x="1356" y="111"/>
                  <a:pt x="1356" y="120"/>
                </a:cubicBezTo>
                <a:cubicBezTo>
                  <a:pt x="1356" y="123"/>
                  <a:pt x="1356" y="123"/>
                  <a:pt x="1356" y="123"/>
                </a:cubicBezTo>
                <a:cubicBezTo>
                  <a:pt x="1356" y="131"/>
                  <a:pt x="1357" y="131"/>
                  <a:pt x="1360" y="138"/>
                </a:cubicBezTo>
                <a:cubicBezTo>
                  <a:pt x="1370" y="129"/>
                  <a:pt x="1370" y="129"/>
                  <a:pt x="1370" y="129"/>
                </a:cubicBezTo>
                <a:cubicBezTo>
                  <a:pt x="1372" y="125"/>
                  <a:pt x="1372" y="125"/>
                  <a:pt x="1372" y="125"/>
                </a:cubicBezTo>
                <a:cubicBezTo>
                  <a:pt x="1375" y="123"/>
                  <a:pt x="1375" y="123"/>
                  <a:pt x="1375" y="123"/>
                </a:cubicBezTo>
                <a:cubicBezTo>
                  <a:pt x="1381" y="123"/>
                  <a:pt x="1381" y="123"/>
                  <a:pt x="1381" y="123"/>
                </a:cubicBezTo>
                <a:cubicBezTo>
                  <a:pt x="1381" y="117"/>
                  <a:pt x="1381" y="117"/>
                  <a:pt x="1381" y="117"/>
                </a:cubicBezTo>
                <a:cubicBezTo>
                  <a:pt x="1384" y="112"/>
                  <a:pt x="1384" y="112"/>
                  <a:pt x="1384" y="112"/>
                </a:cubicBezTo>
                <a:cubicBezTo>
                  <a:pt x="1381" y="117"/>
                  <a:pt x="1381" y="117"/>
                  <a:pt x="1381" y="117"/>
                </a:cubicBezTo>
                <a:cubicBezTo>
                  <a:pt x="1389" y="117"/>
                  <a:pt x="1389" y="117"/>
                  <a:pt x="1389" y="117"/>
                </a:cubicBezTo>
                <a:cubicBezTo>
                  <a:pt x="1383" y="106"/>
                  <a:pt x="1383" y="106"/>
                  <a:pt x="1383" y="106"/>
                </a:cubicBezTo>
                <a:cubicBezTo>
                  <a:pt x="1381" y="106"/>
                  <a:pt x="1381" y="106"/>
                  <a:pt x="1381" y="106"/>
                </a:cubicBezTo>
                <a:cubicBezTo>
                  <a:pt x="1383" y="106"/>
                  <a:pt x="1383" y="106"/>
                  <a:pt x="1383" y="106"/>
                </a:cubicBezTo>
                <a:cubicBezTo>
                  <a:pt x="1383" y="103"/>
                  <a:pt x="1383" y="103"/>
                  <a:pt x="1383" y="103"/>
                </a:cubicBezTo>
                <a:cubicBezTo>
                  <a:pt x="1381" y="106"/>
                  <a:pt x="1381" y="106"/>
                  <a:pt x="1381" y="106"/>
                </a:cubicBezTo>
                <a:cubicBezTo>
                  <a:pt x="1383" y="103"/>
                  <a:pt x="1383" y="103"/>
                  <a:pt x="1383" y="103"/>
                </a:cubicBezTo>
                <a:cubicBezTo>
                  <a:pt x="1386" y="100"/>
                  <a:pt x="1386" y="100"/>
                  <a:pt x="1386" y="100"/>
                </a:cubicBezTo>
                <a:cubicBezTo>
                  <a:pt x="1386" y="97"/>
                  <a:pt x="1386" y="97"/>
                  <a:pt x="1386" y="97"/>
                </a:cubicBezTo>
                <a:moveTo>
                  <a:pt x="1389" y="94"/>
                </a:moveTo>
                <a:cubicBezTo>
                  <a:pt x="1386" y="97"/>
                  <a:pt x="1386" y="97"/>
                  <a:pt x="1386" y="97"/>
                </a:cubicBezTo>
                <a:cubicBezTo>
                  <a:pt x="1386" y="100"/>
                  <a:pt x="1386" y="100"/>
                  <a:pt x="1386" y="100"/>
                </a:cubicBezTo>
                <a:cubicBezTo>
                  <a:pt x="1394" y="97"/>
                  <a:pt x="1394" y="97"/>
                  <a:pt x="1394" y="97"/>
                </a:cubicBezTo>
                <a:cubicBezTo>
                  <a:pt x="1389" y="94"/>
                  <a:pt x="1389" y="94"/>
                  <a:pt x="1389" y="94"/>
                </a:cubicBezTo>
                <a:moveTo>
                  <a:pt x="405" y="89"/>
                </a:moveTo>
                <a:cubicBezTo>
                  <a:pt x="400" y="89"/>
                  <a:pt x="400" y="89"/>
                  <a:pt x="400" y="89"/>
                </a:cubicBezTo>
                <a:cubicBezTo>
                  <a:pt x="400" y="94"/>
                  <a:pt x="400" y="94"/>
                  <a:pt x="400" y="94"/>
                </a:cubicBezTo>
                <a:cubicBezTo>
                  <a:pt x="405" y="94"/>
                  <a:pt x="405" y="94"/>
                  <a:pt x="405" y="94"/>
                </a:cubicBezTo>
                <a:cubicBezTo>
                  <a:pt x="405" y="89"/>
                  <a:pt x="405" y="89"/>
                  <a:pt x="405" y="89"/>
                </a:cubicBezTo>
                <a:moveTo>
                  <a:pt x="1438" y="89"/>
                </a:moveTo>
                <a:cubicBezTo>
                  <a:pt x="1432" y="91"/>
                  <a:pt x="1432" y="91"/>
                  <a:pt x="1432" y="91"/>
                </a:cubicBezTo>
                <a:cubicBezTo>
                  <a:pt x="1438" y="89"/>
                  <a:pt x="1438" y="89"/>
                  <a:pt x="1438" y="89"/>
                </a:cubicBezTo>
                <a:moveTo>
                  <a:pt x="1446" y="89"/>
                </a:moveTo>
                <a:cubicBezTo>
                  <a:pt x="1440" y="89"/>
                  <a:pt x="1440" y="89"/>
                  <a:pt x="1440" y="89"/>
                </a:cubicBezTo>
                <a:cubicBezTo>
                  <a:pt x="1446" y="89"/>
                  <a:pt x="1446" y="89"/>
                  <a:pt x="1446" y="89"/>
                </a:cubicBezTo>
                <a:moveTo>
                  <a:pt x="449" y="82"/>
                </a:moveTo>
                <a:cubicBezTo>
                  <a:pt x="449" y="89"/>
                  <a:pt x="449" y="89"/>
                  <a:pt x="449" y="89"/>
                </a:cubicBezTo>
                <a:cubicBezTo>
                  <a:pt x="449" y="91"/>
                  <a:pt x="450" y="92"/>
                  <a:pt x="452" y="92"/>
                </a:cubicBezTo>
                <a:cubicBezTo>
                  <a:pt x="456" y="92"/>
                  <a:pt x="464" y="87"/>
                  <a:pt x="465" y="86"/>
                </a:cubicBezTo>
                <a:cubicBezTo>
                  <a:pt x="462" y="83"/>
                  <a:pt x="462" y="83"/>
                  <a:pt x="462" y="83"/>
                </a:cubicBezTo>
                <a:cubicBezTo>
                  <a:pt x="460" y="86"/>
                  <a:pt x="460" y="86"/>
                  <a:pt x="460" y="86"/>
                </a:cubicBezTo>
                <a:cubicBezTo>
                  <a:pt x="449" y="82"/>
                  <a:pt x="449" y="82"/>
                  <a:pt x="449" y="82"/>
                </a:cubicBezTo>
                <a:moveTo>
                  <a:pt x="397" y="80"/>
                </a:moveTo>
                <a:cubicBezTo>
                  <a:pt x="392" y="83"/>
                  <a:pt x="392" y="83"/>
                  <a:pt x="392" y="83"/>
                </a:cubicBezTo>
                <a:cubicBezTo>
                  <a:pt x="389" y="92"/>
                  <a:pt x="389" y="92"/>
                  <a:pt x="389" y="92"/>
                </a:cubicBezTo>
                <a:cubicBezTo>
                  <a:pt x="400" y="86"/>
                  <a:pt x="400" y="86"/>
                  <a:pt x="400" y="86"/>
                </a:cubicBezTo>
                <a:cubicBezTo>
                  <a:pt x="397" y="80"/>
                  <a:pt x="397" y="80"/>
                  <a:pt x="397" y="80"/>
                </a:cubicBezTo>
                <a:moveTo>
                  <a:pt x="419" y="80"/>
                </a:moveTo>
                <a:cubicBezTo>
                  <a:pt x="411" y="80"/>
                  <a:pt x="411" y="80"/>
                  <a:pt x="411" y="80"/>
                </a:cubicBezTo>
                <a:cubicBezTo>
                  <a:pt x="419" y="80"/>
                  <a:pt x="419" y="80"/>
                  <a:pt x="419" y="80"/>
                </a:cubicBezTo>
                <a:moveTo>
                  <a:pt x="389" y="77"/>
                </a:moveTo>
                <a:cubicBezTo>
                  <a:pt x="383" y="86"/>
                  <a:pt x="383" y="86"/>
                  <a:pt x="383" y="86"/>
                </a:cubicBezTo>
                <a:cubicBezTo>
                  <a:pt x="392" y="83"/>
                  <a:pt x="392" y="83"/>
                  <a:pt x="392" y="83"/>
                </a:cubicBezTo>
                <a:cubicBezTo>
                  <a:pt x="397" y="80"/>
                  <a:pt x="397" y="80"/>
                  <a:pt x="397" y="80"/>
                </a:cubicBezTo>
                <a:cubicBezTo>
                  <a:pt x="389" y="77"/>
                  <a:pt x="389" y="77"/>
                  <a:pt x="389" y="77"/>
                </a:cubicBezTo>
                <a:moveTo>
                  <a:pt x="419" y="77"/>
                </a:moveTo>
                <a:cubicBezTo>
                  <a:pt x="419" y="77"/>
                  <a:pt x="419" y="77"/>
                  <a:pt x="419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1" y="80"/>
                  <a:pt x="411" y="80"/>
                  <a:pt x="411" y="80"/>
                </a:cubicBezTo>
                <a:cubicBezTo>
                  <a:pt x="419" y="80"/>
                  <a:pt x="419" y="80"/>
                  <a:pt x="419" y="80"/>
                </a:cubicBezTo>
                <a:cubicBezTo>
                  <a:pt x="419" y="77"/>
                  <a:pt x="419" y="77"/>
                  <a:pt x="419" y="77"/>
                </a:cubicBezTo>
                <a:moveTo>
                  <a:pt x="419" y="77"/>
                </a:moveTo>
                <a:cubicBezTo>
                  <a:pt x="413" y="77"/>
                  <a:pt x="413" y="77"/>
                  <a:pt x="413" y="77"/>
                </a:cubicBezTo>
                <a:cubicBezTo>
                  <a:pt x="419" y="77"/>
                  <a:pt x="419" y="77"/>
                  <a:pt x="419" y="77"/>
                </a:cubicBezTo>
                <a:moveTo>
                  <a:pt x="421" y="77"/>
                </a:moveTo>
                <a:cubicBezTo>
                  <a:pt x="419" y="77"/>
                  <a:pt x="419" y="77"/>
                  <a:pt x="419" y="77"/>
                </a:cubicBezTo>
                <a:cubicBezTo>
                  <a:pt x="419" y="80"/>
                  <a:pt x="419" y="80"/>
                  <a:pt x="419" y="80"/>
                </a:cubicBezTo>
                <a:cubicBezTo>
                  <a:pt x="421" y="80"/>
                  <a:pt x="421" y="80"/>
                  <a:pt x="421" y="80"/>
                </a:cubicBezTo>
                <a:cubicBezTo>
                  <a:pt x="421" y="77"/>
                  <a:pt x="421" y="77"/>
                  <a:pt x="421" y="77"/>
                </a:cubicBezTo>
                <a:moveTo>
                  <a:pt x="250" y="74"/>
                </a:moveTo>
                <a:cubicBezTo>
                  <a:pt x="245" y="77"/>
                  <a:pt x="245" y="77"/>
                  <a:pt x="245" y="77"/>
                </a:cubicBezTo>
                <a:cubicBezTo>
                  <a:pt x="250" y="74"/>
                  <a:pt x="250" y="74"/>
                  <a:pt x="250" y="74"/>
                </a:cubicBezTo>
                <a:moveTo>
                  <a:pt x="34" y="74"/>
                </a:moveTo>
                <a:cubicBezTo>
                  <a:pt x="34" y="74"/>
                  <a:pt x="35" y="74"/>
                  <a:pt x="36" y="74"/>
                </a:cubicBezTo>
                <a:cubicBezTo>
                  <a:pt x="35" y="74"/>
                  <a:pt x="34" y="74"/>
                  <a:pt x="34" y="74"/>
                </a:cubicBezTo>
                <a:moveTo>
                  <a:pt x="36" y="73"/>
                </a:moveTo>
                <a:cubicBezTo>
                  <a:pt x="36" y="74"/>
                  <a:pt x="36" y="74"/>
                  <a:pt x="36" y="74"/>
                </a:cubicBezTo>
                <a:cubicBezTo>
                  <a:pt x="36" y="73"/>
                  <a:pt x="36" y="73"/>
                  <a:pt x="36" y="73"/>
                </a:cubicBezTo>
                <a:moveTo>
                  <a:pt x="430" y="72"/>
                </a:moveTo>
                <a:cubicBezTo>
                  <a:pt x="421" y="77"/>
                  <a:pt x="421" y="77"/>
                  <a:pt x="421" y="77"/>
                </a:cubicBezTo>
                <a:cubicBezTo>
                  <a:pt x="421" y="80"/>
                  <a:pt x="421" y="80"/>
                  <a:pt x="421" y="80"/>
                </a:cubicBezTo>
                <a:cubicBezTo>
                  <a:pt x="430" y="80"/>
                  <a:pt x="430" y="80"/>
                  <a:pt x="430" y="80"/>
                </a:cubicBezTo>
                <a:cubicBezTo>
                  <a:pt x="430" y="72"/>
                  <a:pt x="430" y="72"/>
                  <a:pt x="430" y="72"/>
                </a:cubicBezTo>
                <a:moveTo>
                  <a:pt x="383" y="69"/>
                </a:moveTo>
                <a:cubicBezTo>
                  <a:pt x="373" y="74"/>
                  <a:pt x="373" y="74"/>
                  <a:pt x="373" y="74"/>
                </a:cubicBezTo>
                <a:cubicBezTo>
                  <a:pt x="373" y="77"/>
                  <a:pt x="373" y="77"/>
                  <a:pt x="373" y="77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81" y="86"/>
                  <a:pt x="381" y="86"/>
                  <a:pt x="381" y="86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81" y="86"/>
                  <a:pt x="381" y="86"/>
                  <a:pt x="381" y="86"/>
                </a:cubicBezTo>
                <a:cubicBezTo>
                  <a:pt x="383" y="86"/>
                  <a:pt x="383" y="86"/>
                  <a:pt x="383" y="86"/>
                </a:cubicBezTo>
                <a:cubicBezTo>
                  <a:pt x="389" y="77"/>
                  <a:pt x="389" y="77"/>
                  <a:pt x="389" y="77"/>
                </a:cubicBezTo>
                <a:cubicBezTo>
                  <a:pt x="383" y="77"/>
                  <a:pt x="383" y="77"/>
                  <a:pt x="383" y="77"/>
                </a:cubicBezTo>
                <a:cubicBezTo>
                  <a:pt x="378" y="77"/>
                  <a:pt x="378" y="77"/>
                  <a:pt x="378" y="77"/>
                </a:cubicBezTo>
                <a:cubicBezTo>
                  <a:pt x="383" y="77"/>
                  <a:pt x="383" y="77"/>
                  <a:pt x="383" y="77"/>
                </a:cubicBezTo>
                <a:cubicBezTo>
                  <a:pt x="386" y="72"/>
                  <a:pt x="386" y="72"/>
                  <a:pt x="386" y="72"/>
                </a:cubicBezTo>
                <a:cubicBezTo>
                  <a:pt x="383" y="69"/>
                  <a:pt x="383" y="69"/>
                  <a:pt x="383" y="69"/>
                </a:cubicBezTo>
                <a:moveTo>
                  <a:pt x="28" y="74"/>
                </a:moveTo>
                <a:cubicBezTo>
                  <a:pt x="28" y="74"/>
                  <a:pt x="29" y="74"/>
                  <a:pt x="29" y="74"/>
                </a:cubicBezTo>
                <a:cubicBezTo>
                  <a:pt x="29" y="74"/>
                  <a:pt x="30" y="74"/>
                  <a:pt x="30" y="74"/>
                </a:cubicBezTo>
                <a:cubicBezTo>
                  <a:pt x="30" y="74"/>
                  <a:pt x="29" y="74"/>
                  <a:pt x="29" y="74"/>
                </a:cubicBezTo>
                <a:cubicBezTo>
                  <a:pt x="29" y="74"/>
                  <a:pt x="28" y="74"/>
                  <a:pt x="28" y="74"/>
                </a:cubicBezTo>
                <a:moveTo>
                  <a:pt x="0" y="63"/>
                </a:moveTo>
                <a:cubicBezTo>
                  <a:pt x="0" y="72"/>
                  <a:pt x="0" y="72"/>
                  <a:pt x="0" y="72"/>
                </a:cubicBezTo>
                <a:cubicBezTo>
                  <a:pt x="25" y="80"/>
                  <a:pt x="25" y="80"/>
                  <a:pt x="25" y="80"/>
                </a:cubicBezTo>
                <a:cubicBezTo>
                  <a:pt x="26" y="78"/>
                  <a:pt x="27" y="76"/>
                  <a:pt x="27" y="75"/>
                </a:cubicBezTo>
                <a:cubicBezTo>
                  <a:pt x="27" y="76"/>
                  <a:pt x="26" y="78"/>
                  <a:pt x="25" y="80"/>
                </a:cubicBezTo>
                <a:cubicBezTo>
                  <a:pt x="34" y="74"/>
                  <a:pt x="34" y="74"/>
                  <a:pt x="34" y="74"/>
                </a:cubicBezTo>
                <a:cubicBezTo>
                  <a:pt x="34" y="74"/>
                  <a:pt x="34" y="74"/>
                  <a:pt x="34" y="74"/>
                </a:cubicBezTo>
                <a:cubicBezTo>
                  <a:pt x="34" y="74"/>
                  <a:pt x="34" y="74"/>
                  <a:pt x="34" y="74"/>
                </a:cubicBezTo>
                <a:cubicBezTo>
                  <a:pt x="36" y="73"/>
                  <a:pt x="36" y="73"/>
                  <a:pt x="36" y="73"/>
                </a:cubicBezTo>
                <a:cubicBezTo>
                  <a:pt x="38" y="72"/>
                  <a:pt x="38" y="72"/>
                  <a:pt x="38" y="72"/>
                </a:cubicBezTo>
                <a:cubicBezTo>
                  <a:pt x="35" y="70"/>
                  <a:pt x="35" y="69"/>
                  <a:pt x="30" y="69"/>
                </a:cubicBezTo>
                <a:cubicBezTo>
                  <a:pt x="29" y="69"/>
                  <a:pt x="28" y="69"/>
                  <a:pt x="27" y="69"/>
                </a:cubicBezTo>
                <a:cubicBezTo>
                  <a:pt x="20" y="69"/>
                  <a:pt x="24" y="69"/>
                  <a:pt x="22" y="72"/>
                </a:cubicBezTo>
                <a:cubicBezTo>
                  <a:pt x="22" y="72"/>
                  <a:pt x="22" y="72"/>
                  <a:pt x="22" y="72"/>
                </a:cubicBezTo>
                <a:cubicBezTo>
                  <a:pt x="16" y="67"/>
                  <a:pt x="16" y="67"/>
                  <a:pt x="16" y="67"/>
                </a:cubicBezTo>
                <a:cubicBezTo>
                  <a:pt x="0" y="63"/>
                  <a:pt x="0" y="63"/>
                  <a:pt x="0" y="63"/>
                </a:cubicBezTo>
                <a:moveTo>
                  <a:pt x="345" y="63"/>
                </a:moveTo>
                <a:cubicBezTo>
                  <a:pt x="340" y="66"/>
                  <a:pt x="340" y="66"/>
                  <a:pt x="340" y="66"/>
                </a:cubicBezTo>
                <a:cubicBezTo>
                  <a:pt x="345" y="63"/>
                  <a:pt x="345" y="63"/>
                  <a:pt x="345" y="63"/>
                </a:cubicBezTo>
                <a:moveTo>
                  <a:pt x="381" y="63"/>
                </a:moveTo>
                <a:cubicBezTo>
                  <a:pt x="378" y="66"/>
                  <a:pt x="378" y="66"/>
                  <a:pt x="378" y="66"/>
                </a:cubicBezTo>
                <a:cubicBezTo>
                  <a:pt x="375" y="69"/>
                  <a:pt x="375" y="69"/>
                  <a:pt x="375" y="69"/>
                </a:cubicBezTo>
                <a:cubicBezTo>
                  <a:pt x="378" y="66"/>
                  <a:pt x="378" y="66"/>
                  <a:pt x="378" y="66"/>
                </a:cubicBezTo>
                <a:cubicBezTo>
                  <a:pt x="381" y="63"/>
                  <a:pt x="381" y="63"/>
                  <a:pt x="381" y="63"/>
                </a:cubicBezTo>
                <a:moveTo>
                  <a:pt x="397" y="60"/>
                </a:moveTo>
                <a:cubicBezTo>
                  <a:pt x="397" y="60"/>
                  <a:pt x="397" y="60"/>
                  <a:pt x="397" y="60"/>
                </a:cubicBezTo>
                <a:moveTo>
                  <a:pt x="421" y="60"/>
                </a:moveTo>
                <a:cubicBezTo>
                  <a:pt x="413" y="63"/>
                  <a:pt x="413" y="63"/>
                  <a:pt x="413" y="63"/>
                </a:cubicBezTo>
                <a:cubicBezTo>
                  <a:pt x="413" y="69"/>
                  <a:pt x="413" y="69"/>
                  <a:pt x="413" y="69"/>
                </a:cubicBezTo>
                <a:cubicBezTo>
                  <a:pt x="421" y="69"/>
                  <a:pt x="421" y="69"/>
                  <a:pt x="421" y="69"/>
                </a:cubicBezTo>
                <a:cubicBezTo>
                  <a:pt x="421" y="63"/>
                  <a:pt x="421" y="63"/>
                  <a:pt x="421" y="63"/>
                </a:cubicBezTo>
                <a:cubicBezTo>
                  <a:pt x="427" y="63"/>
                  <a:pt x="427" y="63"/>
                  <a:pt x="427" y="63"/>
                </a:cubicBezTo>
                <a:cubicBezTo>
                  <a:pt x="421" y="60"/>
                  <a:pt x="421" y="60"/>
                  <a:pt x="421" y="60"/>
                </a:cubicBezTo>
                <a:moveTo>
                  <a:pt x="998" y="57"/>
                </a:moveTo>
                <a:cubicBezTo>
                  <a:pt x="998" y="57"/>
                  <a:pt x="998" y="57"/>
                  <a:pt x="998" y="57"/>
                </a:cubicBezTo>
                <a:cubicBezTo>
                  <a:pt x="998" y="57"/>
                  <a:pt x="998" y="57"/>
                  <a:pt x="998" y="57"/>
                </a:cubicBezTo>
                <a:moveTo>
                  <a:pt x="348" y="52"/>
                </a:moveTo>
                <a:cubicBezTo>
                  <a:pt x="351" y="54"/>
                  <a:pt x="351" y="54"/>
                  <a:pt x="351" y="54"/>
                </a:cubicBezTo>
                <a:cubicBezTo>
                  <a:pt x="348" y="52"/>
                  <a:pt x="348" y="52"/>
                  <a:pt x="348" y="52"/>
                </a:cubicBezTo>
                <a:moveTo>
                  <a:pt x="6" y="49"/>
                </a:moveTo>
                <a:cubicBezTo>
                  <a:pt x="0" y="49"/>
                  <a:pt x="0" y="49"/>
                  <a:pt x="0" y="49"/>
                </a:cubicBezTo>
                <a:cubicBezTo>
                  <a:pt x="0" y="54"/>
                  <a:pt x="0" y="54"/>
                  <a:pt x="0" y="54"/>
                </a:cubicBezTo>
                <a:cubicBezTo>
                  <a:pt x="6" y="54"/>
                  <a:pt x="6" y="54"/>
                  <a:pt x="6" y="54"/>
                </a:cubicBezTo>
                <a:cubicBezTo>
                  <a:pt x="6" y="49"/>
                  <a:pt x="6" y="49"/>
                  <a:pt x="6" y="49"/>
                </a:cubicBezTo>
                <a:moveTo>
                  <a:pt x="220" y="46"/>
                </a:moveTo>
                <a:cubicBezTo>
                  <a:pt x="220" y="46"/>
                  <a:pt x="220" y="46"/>
                  <a:pt x="220" y="46"/>
                </a:cubicBezTo>
                <a:cubicBezTo>
                  <a:pt x="220" y="49"/>
                  <a:pt x="220" y="49"/>
                  <a:pt x="220" y="49"/>
                </a:cubicBezTo>
                <a:cubicBezTo>
                  <a:pt x="220" y="46"/>
                  <a:pt x="220" y="46"/>
                  <a:pt x="220" y="46"/>
                </a:cubicBezTo>
                <a:moveTo>
                  <a:pt x="245" y="46"/>
                </a:moveTo>
                <a:cubicBezTo>
                  <a:pt x="239" y="46"/>
                  <a:pt x="239" y="46"/>
                  <a:pt x="239" y="46"/>
                </a:cubicBezTo>
                <a:cubicBezTo>
                  <a:pt x="237" y="52"/>
                  <a:pt x="237" y="52"/>
                  <a:pt x="237" y="52"/>
                </a:cubicBezTo>
                <a:cubicBezTo>
                  <a:pt x="242" y="48"/>
                  <a:pt x="242" y="48"/>
                  <a:pt x="242" y="48"/>
                </a:cubicBezTo>
                <a:cubicBezTo>
                  <a:pt x="250" y="54"/>
                  <a:pt x="250" y="54"/>
                  <a:pt x="250" y="54"/>
                </a:cubicBezTo>
                <a:cubicBezTo>
                  <a:pt x="245" y="46"/>
                  <a:pt x="245" y="46"/>
                  <a:pt x="245" y="46"/>
                </a:cubicBezTo>
                <a:moveTo>
                  <a:pt x="364" y="46"/>
                </a:moveTo>
                <a:cubicBezTo>
                  <a:pt x="364" y="46"/>
                  <a:pt x="364" y="46"/>
                  <a:pt x="364" y="46"/>
                </a:cubicBezTo>
                <a:moveTo>
                  <a:pt x="364" y="46"/>
                </a:moveTo>
                <a:cubicBezTo>
                  <a:pt x="364" y="46"/>
                  <a:pt x="364" y="46"/>
                  <a:pt x="364" y="46"/>
                </a:cubicBezTo>
                <a:moveTo>
                  <a:pt x="223" y="43"/>
                </a:moveTo>
                <a:cubicBezTo>
                  <a:pt x="220" y="46"/>
                  <a:pt x="220" y="46"/>
                  <a:pt x="220" y="46"/>
                </a:cubicBezTo>
                <a:cubicBezTo>
                  <a:pt x="223" y="43"/>
                  <a:pt x="223" y="43"/>
                  <a:pt x="223" y="43"/>
                </a:cubicBezTo>
                <a:moveTo>
                  <a:pt x="367" y="43"/>
                </a:moveTo>
                <a:cubicBezTo>
                  <a:pt x="364" y="46"/>
                  <a:pt x="364" y="46"/>
                  <a:pt x="364" y="46"/>
                </a:cubicBezTo>
                <a:cubicBezTo>
                  <a:pt x="367" y="43"/>
                  <a:pt x="367" y="43"/>
                  <a:pt x="367" y="43"/>
                </a:cubicBezTo>
                <a:moveTo>
                  <a:pt x="416" y="43"/>
                </a:moveTo>
                <a:cubicBezTo>
                  <a:pt x="419" y="46"/>
                  <a:pt x="419" y="46"/>
                  <a:pt x="419" y="46"/>
                </a:cubicBezTo>
                <a:cubicBezTo>
                  <a:pt x="421" y="49"/>
                  <a:pt x="421" y="49"/>
                  <a:pt x="421" y="49"/>
                </a:cubicBezTo>
                <a:cubicBezTo>
                  <a:pt x="427" y="52"/>
                  <a:pt x="427" y="52"/>
                  <a:pt x="427" y="52"/>
                </a:cubicBezTo>
                <a:cubicBezTo>
                  <a:pt x="421" y="49"/>
                  <a:pt x="421" y="49"/>
                  <a:pt x="421" y="49"/>
                </a:cubicBezTo>
                <a:cubicBezTo>
                  <a:pt x="419" y="46"/>
                  <a:pt x="419" y="46"/>
                  <a:pt x="419" y="46"/>
                </a:cubicBezTo>
                <a:cubicBezTo>
                  <a:pt x="416" y="43"/>
                  <a:pt x="416" y="43"/>
                  <a:pt x="416" y="43"/>
                </a:cubicBezTo>
                <a:moveTo>
                  <a:pt x="337" y="191"/>
                </a:moveTo>
                <a:cubicBezTo>
                  <a:pt x="340" y="191"/>
                  <a:pt x="340" y="191"/>
                  <a:pt x="340" y="191"/>
                </a:cubicBezTo>
                <a:cubicBezTo>
                  <a:pt x="337" y="191"/>
                  <a:pt x="337" y="191"/>
                  <a:pt x="337" y="191"/>
                </a:cubicBezTo>
                <a:moveTo>
                  <a:pt x="400" y="191"/>
                </a:moveTo>
                <a:cubicBezTo>
                  <a:pt x="400" y="191"/>
                  <a:pt x="400" y="191"/>
                  <a:pt x="400" y="191"/>
                </a:cubicBezTo>
                <a:moveTo>
                  <a:pt x="400" y="191"/>
                </a:moveTo>
                <a:cubicBezTo>
                  <a:pt x="400" y="191"/>
                  <a:pt x="400" y="191"/>
                  <a:pt x="400" y="191"/>
                </a:cubicBezTo>
                <a:moveTo>
                  <a:pt x="405" y="185"/>
                </a:moveTo>
                <a:cubicBezTo>
                  <a:pt x="405" y="185"/>
                  <a:pt x="405" y="185"/>
                  <a:pt x="405" y="185"/>
                </a:cubicBezTo>
                <a:moveTo>
                  <a:pt x="220" y="185"/>
                </a:moveTo>
                <a:cubicBezTo>
                  <a:pt x="220" y="185"/>
                  <a:pt x="220" y="185"/>
                  <a:pt x="220" y="185"/>
                </a:cubicBezTo>
                <a:cubicBezTo>
                  <a:pt x="220" y="185"/>
                  <a:pt x="220" y="185"/>
                  <a:pt x="220" y="185"/>
                </a:cubicBezTo>
                <a:moveTo>
                  <a:pt x="220" y="185"/>
                </a:moveTo>
                <a:cubicBezTo>
                  <a:pt x="220" y="185"/>
                  <a:pt x="220" y="185"/>
                  <a:pt x="220" y="185"/>
                </a:cubicBezTo>
                <a:cubicBezTo>
                  <a:pt x="220" y="185"/>
                  <a:pt x="220" y="185"/>
                  <a:pt x="220" y="185"/>
                </a:cubicBezTo>
                <a:moveTo>
                  <a:pt x="220" y="185"/>
                </a:moveTo>
                <a:cubicBezTo>
                  <a:pt x="220" y="185"/>
                  <a:pt x="220" y="185"/>
                  <a:pt x="220" y="184"/>
                </a:cubicBezTo>
                <a:cubicBezTo>
                  <a:pt x="220" y="185"/>
                  <a:pt x="220" y="185"/>
                  <a:pt x="220" y="185"/>
                </a:cubicBezTo>
                <a:moveTo>
                  <a:pt x="220" y="184"/>
                </a:moveTo>
                <a:cubicBezTo>
                  <a:pt x="220" y="184"/>
                  <a:pt x="220" y="184"/>
                  <a:pt x="220" y="184"/>
                </a:cubicBezTo>
                <a:cubicBezTo>
                  <a:pt x="220" y="184"/>
                  <a:pt x="220" y="184"/>
                  <a:pt x="220" y="184"/>
                </a:cubicBezTo>
                <a:moveTo>
                  <a:pt x="220" y="184"/>
                </a:moveTo>
                <a:cubicBezTo>
                  <a:pt x="220" y="184"/>
                  <a:pt x="220" y="184"/>
                  <a:pt x="220" y="184"/>
                </a:cubicBezTo>
                <a:cubicBezTo>
                  <a:pt x="220" y="184"/>
                  <a:pt x="220" y="184"/>
                  <a:pt x="220" y="184"/>
                </a:cubicBezTo>
                <a:moveTo>
                  <a:pt x="220" y="184"/>
                </a:moveTo>
                <a:cubicBezTo>
                  <a:pt x="220" y="184"/>
                  <a:pt x="220" y="184"/>
                  <a:pt x="220" y="184"/>
                </a:cubicBezTo>
                <a:cubicBezTo>
                  <a:pt x="220" y="184"/>
                  <a:pt x="220" y="184"/>
                  <a:pt x="220" y="184"/>
                </a:cubicBezTo>
                <a:moveTo>
                  <a:pt x="411" y="183"/>
                </a:moveTo>
                <a:cubicBezTo>
                  <a:pt x="411" y="183"/>
                  <a:pt x="411" y="183"/>
                  <a:pt x="411" y="183"/>
                </a:cubicBezTo>
                <a:moveTo>
                  <a:pt x="218" y="183"/>
                </a:moveTo>
                <a:cubicBezTo>
                  <a:pt x="218" y="183"/>
                  <a:pt x="218" y="183"/>
                  <a:pt x="218" y="183"/>
                </a:cubicBezTo>
                <a:cubicBezTo>
                  <a:pt x="218" y="183"/>
                  <a:pt x="218" y="183"/>
                  <a:pt x="218" y="183"/>
                </a:cubicBezTo>
                <a:moveTo>
                  <a:pt x="218" y="183"/>
                </a:moveTo>
                <a:cubicBezTo>
                  <a:pt x="218" y="183"/>
                  <a:pt x="218" y="182"/>
                  <a:pt x="218" y="182"/>
                </a:cubicBezTo>
                <a:cubicBezTo>
                  <a:pt x="218" y="182"/>
                  <a:pt x="218" y="182"/>
                  <a:pt x="218" y="182"/>
                </a:cubicBezTo>
                <a:cubicBezTo>
                  <a:pt x="218" y="182"/>
                  <a:pt x="218" y="182"/>
                  <a:pt x="218" y="182"/>
                </a:cubicBezTo>
                <a:cubicBezTo>
                  <a:pt x="218" y="182"/>
                  <a:pt x="218" y="183"/>
                  <a:pt x="218" y="183"/>
                </a:cubicBezTo>
                <a:cubicBezTo>
                  <a:pt x="218" y="183"/>
                  <a:pt x="218" y="183"/>
                  <a:pt x="218" y="183"/>
                </a:cubicBezTo>
                <a:moveTo>
                  <a:pt x="219" y="184"/>
                </a:moveTo>
                <a:cubicBezTo>
                  <a:pt x="219" y="183"/>
                  <a:pt x="219" y="183"/>
                  <a:pt x="218" y="182"/>
                </a:cubicBezTo>
                <a:cubicBezTo>
                  <a:pt x="219" y="183"/>
                  <a:pt x="219" y="183"/>
                  <a:pt x="219" y="184"/>
                </a:cubicBezTo>
                <a:moveTo>
                  <a:pt x="218" y="182"/>
                </a:moveTo>
                <a:cubicBezTo>
                  <a:pt x="218" y="182"/>
                  <a:pt x="218" y="182"/>
                  <a:pt x="218" y="182"/>
                </a:cubicBezTo>
                <a:cubicBezTo>
                  <a:pt x="218" y="182"/>
                  <a:pt x="218" y="182"/>
                  <a:pt x="218" y="182"/>
                </a:cubicBezTo>
                <a:moveTo>
                  <a:pt x="218" y="182"/>
                </a:moveTo>
                <a:cubicBezTo>
                  <a:pt x="218" y="182"/>
                  <a:pt x="218" y="182"/>
                  <a:pt x="218" y="182"/>
                </a:cubicBezTo>
                <a:cubicBezTo>
                  <a:pt x="218" y="182"/>
                  <a:pt x="218" y="182"/>
                  <a:pt x="218" y="182"/>
                </a:cubicBezTo>
                <a:moveTo>
                  <a:pt x="218" y="182"/>
                </a:moveTo>
                <a:cubicBezTo>
                  <a:pt x="218" y="182"/>
                  <a:pt x="218" y="182"/>
                  <a:pt x="218" y="182"/>
                </a:cubicBezTo>
                <a:cubicBezTo>
                  <a:pt x="218" y="182"/>
                  <a:pt x="218" y="182"/>
                  <a:pt x="218" y="182"/>
                </a:cubicBezTo>
                <a:cubicBezTo>
                  <a:pt x="218" y="182"/>
                  <a:pt x="218" y="182"/>
                  <a:pt x="218" y="182"/>
                </a:cubicBezTo>
                <a:moveTo>
                  <a:pt x="218" y="183"/>
                </a:moveTo>
                <a:cubicBezTo>
                  <a:pt x="218" y="182"/>
                  <a:pt x="218" y="182"/>
                  <a:pt x="218" y="182"/>
                </a:cubicBezTo>
                <a:cubicBezTo>
                  <a:pt x="218" y="182"/>
                  <a:pt x="218" y="182"/>
                  <a:pt x="218" y="183"/>
                </a:cubicBezTo>
                <a:moveTo>
                  <a:pt x="264" y="177"/>
                </a:moveTo>
                <a:cubicBezTo>
                  <a:pt x="264" y="177"/>
                  <a:pt x="264" y="177"/>
                  <a:pt x="264" y="177"/>
                </a:cubicBezTo>
                <a:cubicBezTo>
                  <a:pt x="265" y="176"/>
                  <a:pt x="265" y="176"/>
                  <a:pt x="265" y="176"/>
                </a:cubicBezTo>
                <a:cubicBezTo>
                  <a:pt x="265" y="176"/>
                  <a:pt x="265" y="176"/>
                  <a:pt x="265" y="176"/>
                </a:cubicBezTo>
                <a:cubicBezTo>
                  <a:pt x="265" y="176"/>
                  <a:pt x="265" y="176"/>
                  <a:pt x="265" y="176"/>
                </a:cubicBezTo>
                <a:cubicBezTo>
                  <a:pt x="265" y="177"/>
                  <a:pt x="264" y="177"/>
                  <a:pt x="264" y="177"/>
                </a:cubicBezTo>
                <a:moveTo>
                  <a:pt x="264" y="179"/>
                </a:moveTo>
                <a:cubicBezTo>
                  <a:pt x="270" y="175"/>
                  <a:pt x="270" y="175"/>
                  <a:pt x="270" y="175"/>
                </a:cubicBezTo>
                <a:cubicBezTo>
                  <a:pt x="264" y="179"/>
                  <a:pt x="264" y="179"/>
                  <a:pt x="264" y="179"/>
                </a:cubicBezTo>
                <a:cubicBezTo>
                  <a:pt x="261" y="177"/>
                  <a:pt x="261" y="177"/>
                  <a:pt x="261" y="177"/>
                </a:cubicBezTo>
                <a:cubicBezTo>
                  <a:pt x="264" y="179"/>
                  <a:pt x="264" y="179"/>
                  <a:pt x="264" y="179"/>
                </a:cubicBezTo>
                <a:moveTo>
                  <a:pt x="416" y="174"/>
                </a:moveTo>
                <a:cubicBezTo>
                  <a:pt x="416" y="174"/>
                  <a:pt x="416" y="174"/>
                  <a:pt x="416" y="174"/>
                </a:cubicBezTo>
                <a:cubicBezTo>
                  <a:pt x="419" y="177"/>
                  <a:pt x="419" y="177"/>
                  <a:pt x="419" y="177"/>
                </a:cubicBezTo>
                <a:cubicBezTo>
                  <a:pt x="419" y="180"/>
                  <a:pt x="419" y="180"/>
                  <a:pt x="419" y="180"/>
                </a:cubicBezTo>
                <a:cubicBezTo>
                  <a:pt x="419" y="177"/>
                  <a:pt x="419" y="177"/>
                  <a:pt x="419" y="177"/>
                </a:cubicBezTo>
                <a:cubicBezTo>
                  <a:pt x="419" y="180"/>
                  <a:pt x="419" y="180"/>
                  <a:pt x="419" y="180"/>
                </a:cubicBezTo>
                <a:cubicBezTo>
                  <a:pt x="419" y="177"/>
                  <a:pt x="419" y="177"/>
                  <a:pt x="419" y="177"/>
                </a:cubicBezTo>
                <a:cubicBezTo>
                  <a:pt x="416" y="177"/>
                  <a:pt x="416" y="177"/>
                  <a:pt x="416" y="177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1" y="183"/>
                  <a:pt x="411" y="183"/>
                  <a:pt x="411" y="183"/>
                </a:cubicBezTo>
                <a:cubicBezTo>
                  <a:pt x="408" y="183"/>
                  <a:pt x="408" y="183"/>
                  <a:pt x="408" y="183"/>
                </a:cubicBezTo>
                <a:cubicBezTo>
                  <a:pt x="408" y="185"/>
                  <a:pt x="408" y="185"/>
                  <a:pt x="408" y="185"/>
                </a:cubicBezTo>
                <a:cubicBezTo>
                  <a:pt x="408" y="183"/>
                  <a:pt x="408" y="183"/>
                  <a:pt x="408" y="183"/>
                </a:cubicBezTo>
                <a:cubicBezTo>
                  <a:pt x="405" y="185"/>
                  <a:pt x="405" y="185"/>
                  <a:pt x="405" y="185"/>
                </a:cubicBezTo>
                <a:cubicBezTo>
                  <a:pt x="402" y="188"/>
                  <a:pt x="402" y="188"/>
                  <a:pt x="402" y="188"/>
                </a:cubicBezTo>
                <a:cubicBezTo>
                  <a:pt x="400" y="191"/>
                  <a:pt x="400" y="191"/>
                  <a:pt x="400" y="191"/>
                </a:cubicBezTo>
                <a:cubicBezTo>
                  <a:pt x="402" y="188"/>
                  <a:pt x="402" y="188"/>
                  <a:pt x="402" y="188"/>
                </a:cubicBezTo>
                <a:cubicBezTo>
                  <a:pt x="405" y="185"/>
                  <a:pt x="405" y="185"/>
                  <a:pt x="405" y="185"/>
                </a:cubicBezTo>
                <a:cubicBezTo>
                  <a:pt x="408" y="183"/>
                  <a:pt x="408" y="183"/>
                  <a:pt x="408" y="183"/>
                </a:cubicBezTo>
                <a:cubicBezTo>
                  <a:pt x="411" y="183"/>
                  <a:pt x="411" y="183"/>
                  <a:pt x="411" y="183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6" y="177"/>
                  <a:pt x="416" y="177"/>
                  <a:pt x="416" y="177"/>
                </a:cubicBezTo>
                <a:cubicBezTo>
                  <a:pt x="419" y="177"/>
                  <a:pt x="419" y="177"/>
                  <a:pt x="419" y="177"/>
                </a:cubicBezTo>
                <a:cubicBezTo>
                  <a:pt x="416" y="174"/>
                  <a:pt x="416" y="174"/>
                  <a:pt x="416" y="174"/>
                </a:cubicBezTo>
                <a:moveTo>
                  <a:pt x="386" y="171"/>
                </a:moveTo>
                <a:cubicBezTo>
                  <a:pt x="386" y="171"/>
                  <a:pt x="386" y="171"/>
                  <a:pt x="386" y="171"/>
                </a:cubicBezTo>
                <a:moveTo>
                  <a:pt x="389" y="171"/>
                </a:moveTo>
                <a:cubicBezTo>
                  <a:pt x="392" y="171"/>
                  <a:pt x="392" y="171"/>
                  <a:pt x="392" y="171"/>
                </a:cubicBezTo>
                <a:cubicBezTo>
                  <a:pt x="389" y="171"/>
                  <a:pt x="389" y="171"/>
                  <a:pt x="389" y="171"/>
                </a:cubicBezTo>
                <a:moveTo>
                  <a:pt x="386" y="174"/>
                </a:moveTo>
                <a:cubicBezTo>
                  <a:pt x="394" y="174"/>
                  <a:pt x="394" y="174"/>
                  <a:pt x="394" y="174"/>
                </a:cubicBezTo>
                <a:cubicBezTo>
                  <a:pt x="400" y="174"/>
                  <a:pt x="400" y="174"/>
                  <a:pt x="400" y="174"/>
                </a:cubicBezTo>
                <a:cubicBezTo>
                  <a:pt x="403" y="169"/>
                  <a:pt x="403" y="169"/>
                  <a:pt x="403" y="169"/>
                </a:cubicBezTo>
                <a:cubicBezTo>
                  <a:pt x="403" y="169"/>
                  <a:pt x="403" y="169"/>
                  <a:pt x="403" y="169"/>
                </a:cubicBezTo>
                <a:cubicBezTo>
                  <a:pt x="403" y="169"/>
                  <a:pt x="404" y="169"/>
                  <a:pt x="404" y="169"/>
                </a:cubicBezTo>
                <a:cubicBezTo>
                  <a:pt x="404" y="169"/>
                  <a:pt x="404" y="169"/>
                  <a:pt x="404" y="169"/>
                </a:cubicBezTo>
                <a:cubicBezTo>
                  <a:pt x="405" y="169"/>
                  <a:pt x="405" y="168"/>
                  <a:pt x="405" y="168"/>
                </a:cubicBezTo>
                <a:cubicBezTo>
                  <a:pt x="405" y="168"/>
                  <a:pt x="405" y="168"/>
                  <a:pt x="405" y="168"/>
                </a:cubicBezTo>
                <a:cubicBezTo>
                  <a:pt x="405" y="168"/>
                  <a:pt x="405" y="168"/>
                  <a:pt x="405" y="168"/>
                </a:cubicBezTo>
                <a:cubicBezTo>
                  <a:pt x="407" y="168"/>
                  <a:pt x="408" y="169"/>
                  <a:pt x="409" y="169"/>
                </a:cubicBezTo>
                <a:cubicBezTo>
                  <a:pt x="409" y="169"/>
                  <a:pt x="409" y="169"/>
                  <a:pt x="409" y="169"/>
                </a:cubicBezTo>
                <a:cubicBezTo>
                  <a:pt x="409" y="169"/>
                  <a:pt x="409" y="169"/>
                  <a:pt x="409" y="169"/>
                </a:cubicBezTo>
                <a:cubicBezTo>
                  <a:pt x="409" y="169"/>
                  <a:pt x="409" y="169"/>
                  <a:pt x="409" y="169"/>
                </a:cubicBezTo>
                <a:cubicBezTo>
                  <a:pt x="409" y="169"/>
                  <a:pt x="409" y="169"/>
                  <a:pt x="409" y="169"/>
                </a:cubicBezTo>
                <a:cubicBezTo>
                  <a:pt x="410" y="169"/>
                  <a:pt x="410" y="169"/>
                  <a:pt x="410" y="169"/>
                </a:cubicBezTo>
                <a:cubicBezTo>
                  <a:pt x="410" y="169"/>
                  <a:pt x="410" y="169"/>
                  <a:pt x="410" y="169"/>
                </a:cubicBezTo>
                <a:cubicBezTo>
                  <a:pt x="410" y="169"/>
                  <a:pt x="410" y="169"/>
                  <a:pt x="410" y="169"/>
                </a:cubicBezTo>
                <a:cubicBezTo>
                  <a:pt x="410" y="169"/>
                  <a:pt x="410" y="169"/>
                  <a:pt x="410" y="169"/>
                </a:cubicBezTo>
                <a:cubicBezTo>
                  <a:pt x="410" y="169"/>
                  <a:pt x="410" y="169"/>
                  <a:pt x="410" y="169"/>
                </a:cubicBezTo>
                <a:cubicBezTo>
                  <a:pt x="410" y="169"/>
                  <a:pt x="410" y="169"/>
                  <a:pt x="409" y="169"/>
                </a:cubicBezTo>
                <a:cubicBezTo>
                  <a:pt x="409" y="169"/>
                  <a:pt x="409" y="169"/>
                  <a:pt x="409" y="169"/>
                </a:cubicBezTo>
                <a:cubicBezTo>
                  <a:pt x="409" y="169"/>
                  <a:pt x="409" y="169"/>
                  <a:pt x="409" y="169"/>
                </a:cubicBezTo>
                <a:cubicBezTo>
                  <a:pt x="409" y="169"/>
                  <a:pt x="409" y="169"/>
                  <a:pt x="409" y="169"/>
                </a:cubicBezTo>
                <a:cubicBezTo>
                  <a:pt x="409" y="169"/>
                  <a:pt x="409" y="169"/>
                  <a:pt x="409" y="169"/>
                </a:cubicBezTo>
                <a:cubicBezTo>
                  <a:pt x="408" y="169"/>
                  <a:pt x="407" y="168"/>
                  <a:pt x="405" y="168"/>
                </a:cubicBezTo>
                <a:cubicBezTo>
                  <a:pt x="405" y="168"/>
                  <a:pt x="405" y="168"/>
                  <a:pt x="405" y="168"/>
                </a:cubicBezTo>
                <a:cubicBezTo>
                  <a:pt x="405" y="168"/>
                  <a:pt x="405" y="168"/>
                  <a:pt x="405" y="168"/>
                </a:cubicBezTo>
                <a:cubicBezTo>
                  <a:pt x="405" y="168"/>
                  <a:pt x="405" y="169"/>
                  <a:pt x="404" y="169"/>
                </a:cubicBezTo>
                <a:cubicBezTo>
                  <a:pt x="404" y="169"/>
                  <a:pt x="404" y="169"/>
                  <a:pt x="404" y="169"/>
                </a:cubicBezTo>
                <a:cubicBezTo>
                  <a:pt x="404" y="169"/>
                  <a:pt x="403" y="169"/>
                  <a:pt x="403" y="169"/>
                </a:cubicBezTo>
                <a:cubicBezTo>
                  <a:pt x="403" y="169"/>
                  <a:pt x="403" y="169"/>
                  <a:pt x="403" y="169"/>
                </a:cubicBezTo>
                <a:cubicBezTo>
                  <a:pt x="400" y="174"/>
                  <a:pt x="400" y="174"/>
                  <a:pt x="400" y="174"/>
                </a:cubicBezTo>
                <a:cubicBezTo>
                  <a:pt x="394" y="174"/>
                  <a:pt x="394" y="174"/>
                  <a:pt x="394" y="174"/>
                </a:cubicBezTo>
                <a:cubicBezTo>
                  <a:pt x="386" y="174"/>
                  <a:pt x="386" y="174"/>
                  <a:pt x="386" y="174"/>
                </a:cubicBezTo>
                <a:cubicBezTo>
                  <a:pt x="386" y="171"/>
                  <a:pt x="386" y="171"/>
                  <a:pt x="386" y="171"/>
                </a:cubicBezTo>
                <a:cubicBezTo>
                  <a:pt x="386" y="174"/>
                  <a:pt x="386" y="174"/>
                  <a:pt x="386" y="174"/>
                </a:cubicBezTo>
                <a:cubicBezTo>
                  <a:pt x="394" y="174"/>
                  <a:pt x="394" y="174"/>
                  <a:pt x="394" y="174"/>
                </a:cubicBezTo>
                <a:cubicBezTo>
                  <a:pt x="386" y="174"/>
                  <a:pt x="386" y="174"/>
                  <a:pt x="386" y="174"/>
                </a:cubicBezTo>
                <a:cubicBezTo>
                  <a:pt x="386" y="171"/>
                  <a:pt x="386" y="171"/>
                  <a:pt x="386" y="171"/>
                </a:cubicBezTo>
                <a:cubicBezTo>
                  <a:pt x="386" y="174"/>
                  <a:pt x="386" y="174"/>
                  <a:pt x="386" y="174"/>
                </a:cubicBezTo>
                <a:moveTo>
                  <a:pt x="369" y="175"/>
                </a:moveTo>
                <a:cubicBezTo>
                  <a:pt x="375" y="171"/>
                  <a:pt x="375" y="168"/>
                  <a:pt x="375" y="167"/>
                </a:cubicBezTo>
                <a:cubicBezTo>
                  <a:pt x="375" y="167"/>
                  <a:pt x="375" y="167"/>
                  <a:pt x="375" y="167"/>
                </a:cubicBezTo>
                <a:cubicBezTo>
                  <a:pt x="375" y="168"/>
                  <a:pt x="375" y="171"/>
                  <a:pt x="369" y="175"/>
                </a:cubicBezTo>
                <a:cubicBezTo>
                  <a:pt x="367" y="171"/>
                  <a:pt x="367" y="171"/>
                  <a:pt x="367" y="171"/>
                </a:cubicBezTo>
                <a:cubicBezTo>
                  <a:pt x="369" y="175"/>
                  <a:pt x="369" y="175"/>
                  <a:pt x="369" y="175"/>
                </a:cubicBezTo>
                <a:moveTo>
                  <a:pt x="218" y="177"/>
                </a:moveTo>
                <a:cubicBezTo>
                  <a:pt x="218" y="171"/>
                  <a:pt x="218" y="171"/>
                  <a:pt x="218" y="171"/>
                </a:cubicBezTo>
                <a:cubicBezTo>
                  <a:pt x="218" y="169"/>
                  <a:pt x="218" y="168"/>
                  <a:pt x="218" y="166"/>
                </a:cubicBezTo>
                <a:cubicBezTo>
                  <a:pt x="218" y="168"/>
                  <a:pt x="218" y="169"/>
                  <a:pt x="218" y="171"/>
                </a:cubicBezTo>
                <a:cubicBezTo>
                  <a:pt x="218" y="177"/>
                  <a:pt x="218" y="177"/>
                  <a:pt x="218" y="177"/>
                </a:cubicBezTo>
                <a:cubicBezTo>
                  <a:pt x="218" y="177"/>
                  <a:pt x="218" y="177"/>
                  <a:pt x="218" y="177"/>
                </a:cubicBezTo>
                <a:moveTo>
                  <a:pt x="416" y="174"/>
                </a:moveTo>
                <a:cubicBezTo>
                  <a:pt x="416" y="174"/>
                  <a:pt x="416" y="174"/>
                  <a:pt x="416" y="174"/>
                </a:cubicBezTo>
                <a:cubicBezTo>
                  <a:pt x="419" y="168"/>
                  <a:pt x="419" y="168"/>
                  <a:pt x="419" y="168"/>
                </a:cubicBezTo>
                <a:cubicBezTo>
                  <a:pt x="424" y="161"/>
                  <a:pt x="424" y="161"/>
                  <a:pt x="424" y="161"/>
                </a:cubicBezTo>
                <a:cubicBezTo>
                  <a:pt x="424" y="166"/>
                  <a:pt x="424" y="166"/>
                  <a:pt x="424" y="166"/>
                </a:cubicBezTo>
                <a:cubicBezTo>
                  <a:pt x="424" y="168"/>
                  <a:pt x="424" y="168"/>
                  <a:pt x="424" y="168"/>
                </a:cubicBezTo>
                <a:cubicBezTo>
                  <a:pt x="424" y="166"/>
                  <a:pt x="424" y="166"/>
                  <a:pt x="424" y="166"/>
                </a:cubicBezTo>
                <a:cubicBezTo>
                  <a:pt x="421" y="168"/>
                  <a:pt x="421" y="168"/>
                  <a:pt x="421" y="168"/>
                </a:cubicBezTo>
                <a:cubicBezTo>
                  <a:pt x="424" y="166"/>
                  <a:pt x="424" y="166"/>
                  <a:pt x="424" y="166"/>
                </a:cubicBezTo>
                <a:cubicBezTo>
                  <a:pt x="424" y="161"/>
                  <a:pt x="424" y="161"/>
                  <a:pt x="424" y="161"/>
                </a:cubicBezTo>
                <a:cubicBezTo>
                  <a:pt x="419" y="168"/>
                  <a:pt x="419" y="168"/>
                  <a:pt x="419" y="168"/>
                </a:cubicBezTo>
                <a:cubicBezTo>
                  <a:pt x="416" y="174"/>
                  <a:pt x="416" y="174"/>
                  <a:pt x="416" y="174"/>
                </a:cubicBezTo>
                <a:moveTo>
                  <a:pt x="411" y="169"/>
                </a:moveTo>
                <a:cubicBezTo>
                  <a:pt x="411" y="169"/>
                  <a:pt x="411" y="169"/>
                  <a:pt x="411" y="169"/>
                </a:cubicBezTo>
                <a:cubicBezTo>
                  <a:pt x="411" y="169"/>
                  <a:pt x="411" y="169"/>
                  <a:pt x="411" y="169"/>
                </a:cubicBezTo>
                <a:cubicBezTo>
                  <a:pt x="414" y="169"/>
                  <a:pt x="414" y="168"/>
                  <a:pt x="416" y="161"/>
                </a:cubicBezTo>
                <a:cubicBezTo>
                  <a:pt x="416" y="161"/>
                  <a:pt x="416" y="161"/>
                  <a:pt x="416" y="160"/>
                </a:cubicBezTo>
                <a:cubicBezTo>
                  <a:pt x="416" y="160"/>
                  <a:pt x="416" y="160"/>
                  <a:pt x="416" y="160"/>
                </a:cubicBezTo>
                <a:cubicBezTo>
                  <a:pt x="416" y="161"/>
                  <a:pt x="416" y="161"/>
                  <a:pt x="416" y="161"/>
                </a:cubicBezTo>
                <a:cubicBezTo>
                  <a:pt x="414" y="168"/>
                  <a:pt x="414" y="169"/>
                  <a:pt x="411" y="169"/>
                </a:cubicBezTo>
                <a:cubicBezTo>
                  <a:pt x="411" y="169"/>
                  <a:pt x="411" y="169"/>
                  <a:pt x="411" y="169"/>
                </a:cubicBezTo>
                <a:cubicBezTo>
                  <a:pt x="411" y="169"/>
                  <a:pt x="411" y="169"/>
                  <a:pt x="411" y="169"/>
                </a:cubicBezTo>
                <a:cubicBezTo>
                  <a:pt x="411" y="169"/>
                  <a:pt x="411" y="169"/>
                  <a:pt x="411" y="169"/>
                </a:cubicBezTo>
                <a:cubicBezTo>
                  <a:pt x="411" y="169"/>
                  <a:pt x="411" y="169"/>
                  <a:pt x="411" y="169"/>
                </a:cubicBezTo>
                <a:moveTo>
                  <a:pt x="416" y="160"/>
                </a:moveTo>
                <a:cubicBezTo>
                  <a:pt x="416" y="160"/>
                  <a:pt x="416" y="160"/>
                  <a:pt x="416" y="160"/>
                </a:cubicBezTo>
                <a:cubicBezTo>
                  <a:pt x="416" y="160"/>
                  <a:pt x="416" y="160"/>
                  <a:pt x="416" y="160"/>
                </a:cubicBezTo>
                <a:cubicBezTo>
                  <a:pt x="416" y="160"/>
                  <a:pt x="416" y="160"/>
                  <a:pt x="416" y="160"/>
                </a:cubicBezTo>
                <a:cubicBezTo>
                  <a:pt x="416" y="160"/>
                  <a:pt x="416" y="160"/>
                  <a:pt x="416" y="160"/>
                </a:cubicBezTo>
                <a:cubicBezTo>
                  <a:pt x="416" y="160"/>
                  <a:pt x="416" y="160"/>
                  <a:pt x="416" y="160"/>
                </a:cubicBezTo>
                <a:cubicBezTo>
                  <a:pt x="416" y="160"/>
                  <a:pt x="416" y="160"/>
                  <a:pt x="416" y="160"/>
                </a:cubicBezTo>
                <a:cubicBezTo>
                  <a:pt x="416" y="160"/>
                  <a:pt x="416" y="160"/>
                  <a:pt x="416" y="160"/>
                </a:cubicBezTo>
                <a:cubicBezTo>
                  <a:pt x="416" y="160"/>
                  <a:pt x="416" y="160"/>
                  <a:pt x="416" y="160"/>
                </a:cubicBezTo>
                <a:moveTo>
                  <a:pt x="416" y="160"/>
                </a:moveTo>
                <a:cubicBezTo>
                  <a:pt x="416" y="160"/>
                  <a:pt x="416" y="160"/>
                  <a:pt x="416" y="160"/>
                </a:cubicBezTo>
                <a:moveTo>
                  <a:pt x="425" y="160"/>
                </a:moveTo>
                <a:cubicBezTo>
                  <a:pt x="425" y="160"/>
                  <a:pt x="425" y="160"/>
                  <a:pt x="425" y="160"/>
                </a:cubicBezTo>
                <a:moveTo>
                  <a:pt x="220" y="157"/>
                </a:moveTo>
                <a:cubicBezTo>
                  <a:pt x="219" y="151"/>
                  <a:pt x="219" y="151"/>
                  <a:pt x="219" y="151"/>
                </a:cubicBezTo>
                <a:cubicBezTo>
                  <a:pt x="220" y="157"/>
                  <a:pt x="220" y="157"/>
                  <a:pt x="220" y="157"/>
                </a:cubicBezTo>
                <a:cubicBezTo>
                  <a:pt x="220" y="157"/>
                  <a:pt x="220" y="157"/>
                  <a:pt x="220" y="157"/>
                </a:cubicBezTo>
                <a:moveTo>
                  <a:pt x="356" y="146"/>
                </a:moveTo>
                <a:cubicBezTo>
                  <a:pt x="356" y="146"/>
                  <a:pt x="356" y="146"/>
                  <a:pt x="356" y="146"/>
                </a:cubicBezTo>
                <a:moveTo>
                  <a:pt x="368" y="140"/>
                </a:moveTo>
                <a:cubicBezTo>
                  <a:pt x="368" y="140"/>
                  <a:pt x="369" y="140"/>
                  <a:pt x="369" y="140"/>
                </a:cubicBezTo>
                <a:cubicBezTo>
                  <a:pt x="369" y="140"/>
                  <a:pt x="368" y="140"/>
                  <a:pt x="368" y="140"/>
                </a:cubicBezTo>
                <a:moveTo>
                  <a:pt x="369" y="139"/>
                </a:moveTo>
                <a:cubicBezTo>
                  <a:pt x="369" y="139"/>
                  <a:pt x="369" y="139"/>
                  <a:pt x="369" y="139"/>
                </a:cubicBezTo>
                <a:cubicBezTo>
                  <a:pt x="369" y="139"/>
                  <a:pt x="369" y="139"/>
                  <a:pt x="369" y="139"/>
                </a:cubicBezTo>
                <a:cubicBezTo>
                  <a:pt x="369" y="139"/>
                  <a:pt x="369" y="139"/>
                  <a:pt x="369" y="139"/>
                </a:cubicBezTo>
                <a:moveTo>
                  <a:pt x="369" y="139"/>
                </a:moveTo>
                <a:cubicBezTo>
                  <a:pt x="369" y="139"/>
                  <a:pt x="369" y="139"/>
                  <a:pt x="369" y="139"/>
                </a:cubicBezTo>
                <a:cubicBezTo>
                  <a:pt x="369" y="139"/>
                  <a:pt x="369" y="139"/>
                  <a:pt x="369" y="139"/>
                </a:cubicBezTo>
                <a:moveTo>
                  <a:pt x="367" y="139"/>
                </a:moveTo>
                <a:cubicBezTo>
                  <a:pt x="367" y="139"/>
                  <a:pt x="367" y="139"/>
                  <a:pt x="367" y="139"/>
                </a:cubicBezTo>
                <a:cubicBezTo>
                  <a:pt x="367" y="139"/>
                  <a:pt x="367" y="139"/>
                  <a:pt x="368" y="139"/>
                </a:cubicBezTo>
                <a:cubicBezTo>
                  <a:pt x="368" y="139"/>
                  <a:pt x="368" y="139"/>
                  <a:pt x="369" y="139"/>
                </a:cubicBezTo>
                <a:cubicBezTo>
                  <a:pt x="369" y="139"/>
                  <a:pt x="369" y="139"/>
                  <a:pt x="369" y="139"/>
                </a:cubicBezTo>
                <a:cubicBezTo>
                  <a:pt x="368" y="139"/>
                  <a:pt x="368" y="139"/>
                  <a:pt x="368" y="139"/>
                </a:cubicBezTo>
                <a:cubicBezTo>
                  <a:pt x="367" y="139"/>
                  <a:pt x="367" y="139"/>
                  <a:pt x="367" y="139"/>
                </a:cubicBezTo>
                <a:cubicBezTo>
                  <a:pt x="367" y="139"/>
                  <a:pt x="367" y="139"/>
                  <a:pt x="367" y="139"/>
                </a:cubicBezTo>
                <a:moveTo>
                  <a:pt x="362" y="143"/>
                </a:moveTo>
                <a:cubicBezTo>
                  <a:pt x="359" y="137"/>
                  <a:pt x="359" y="137"/>
                  <a:pt x="359" y="137"/>
                </a:cubicBezTo>
                <a:cubicBezTo>
                  <a:pt x="362" y="143"/>
                  <a:pt x="362" y="143"/>
                  <a:pt x="362" y="143"/>
                </a:cubicBezTo>
                <a:cubicBezTo>
                  <a:pt x="373" y="143"/>
                  <a:pt x="373" y="143"/>
                  <a:pt x="373" y="143"/>
                </a:cubicBezTo>
                <a:cubicBezTo>
                  <a:pt x="373" y="143"/>
                  <a:pt x="373" y="143"/>
                  <a:pt x="373" y="143"/>
                </a:cubicBezTo>
                <a:cubicBezTo>
                  <a:pt x="373" y="143"/>
                  <a:pt x="373" y="143"/>
                  <a:pt x="373" y="143"/>
                </a:cubicBezTo>
                <a:cubicBezTo>
                  <a:pt x="378" y="151"/>
                  <a:pt x="378" y="151"/>
                  <a:pt x="378" y="151"/>
                </a:cubicBezTo>
                <a:cubicBezTo>
                  <a:pt x="367" y="151"/>
                  <a:pt x="367" y="151"/>
                  <a:pt x="367" y="151"/>
                </a:cubicBezTo>
                <a:cubicBezTo>
                  <a:pt x="370" y="157"/>
                  <a:pt x="370" y="157"/>
                  <a:pt x="370" y="157"/>
                </a:cubicBezTo>
                <a:cubicBezTo>
                  <a:pt x="375" y="160"/>
                  <a:pt x="375" y="160"/>
                  <a:pt x="375" y="160"/>
                </a:cubicBezTo>
                <a:cubicBezTo>
                  <a:pt x="381" y="157"/>
                  <a:pt x="381" y="157"/>
                  <a:pt x="381" y="157"/>
                </a:cubicBezTo>
                <a:cubicBezTo>
                  <a:pt x="386" y="154"/>
                  <a:pt x="386" y="154"/>
                  <a:pt x="386" y="154"/>
                </a:cubicBezTo>
                <a:cubicBezTo>
                  <a:pt x="386" y="154"/>
                  <a:pt x="386" y="154"/>
                  <a:pt x="386" y="154"/>
                </a:cubicBezTo>
                <a:cubicBezTo>
                  <a:pt x="397" y="154"/>
                  <a:pt x="397" y="154"/>
                  <a:pt x="397" y="154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391" y="166"/>
                  <a:pt x="391" y="166"/>
                  <a:pt x="391" y="166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394" y="160"/>
                  <a:pt x="394" y="160"/>
                  <a:pt x="394" y="160"/>
                </a:cubicBezTo>
                <a:cubicBezTo>
                  <a:pt x="389" y="166"/>
                  <a:pt x="389" y="166"/>
                  <a:pt x="389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3" y="160"/>
                  <a:pt x="383" y="160"/>
                  <a:pt x="383" y="160"/>
                </a:cubicBezTo>
                <a:cubicBezTo>
                  <a:pt x="376" y="162"/>
                  <a:pt x="375" y="163"/>
                  <a:pt x="375" y="164"/>
                </a:cubicBezTo>
                <a:cubicBezTo>
                  <a:pt x="375" y="164"/>
                  <a:pt x="375" y="164"/>
                  <a:pt x="375" y="164"/>
                </a:cubicBezTo>
                <a:cubicBezTo>
                  <a:pt x="375" y="163"/>
                  <a:pt x="376" y="162"/>
                  <a:pt x="383" y="160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57"/>
                  <a:pt x="386" y="157"/>
                  <a:pt x="386" y="157"/>
                </a:cubicBezTo>
                <a:cubicBezTo>
                  <a:pt x="381" y="157"/>
                  <a:pt x="381" y="157"/>
                  <a:pt x="381" y="157"/>
                </a:cubicBezTo>
                <a:cubicBezTo>
                  <a:pt x="375" y="160"/>
                  <a:pt x="375" y="160"/>
                  <a:pt x="375" y="160"/>
                </a:cubicBezTo>
                <a:cubicBezTo>
                  <a:pt x="373" y="171"/>
                  <a:pt x="373" y="171"/>
                  <a:pt x="373" y="171"/>
                </a:cubicBezTo>
                <a:cubicBezTo>
                  <a:pt x="367" y="171"/>
                  <a:pt x="367" y="171"/>
                  <a:pt x="367" y="171"/>
                </a:cubicBezTo>
                <a:cubicBezTo>
                  <a:pt x="370" y="157"/>
                  <a:pt x="370" y="157"/>
                  <a:pt x="370" y="157"/>
                </a:cubicBezTo>
                <a:cubicBezTo>
                  <a:pt x="367" y="151"/>
                  <a:pt x="367" y="151"/>
                  <a:pt x="367" y="151"/>
                </a:cubicBezTo>
                <a:cubicBezTo>
                  <a:pt x="359" y="151"/>
                  <a:pt x="359" y="151"/>
                  <a:pt x="359" y="151"/>
                </a:cubicBezTo>
                <a:cubicBezTo>
                  <a:pt x="350" y="154"/>
                  <a:pt x="350" y="154"/>
                  <a:pt x="350" y="154"/>
                </a:cubicBezTo>
                <a:cubicBezTo>
                  <a:pt x="359" y="151"/>
                  <a:pt x="359" y="151"/>
                  <a:pt x="359" y="151"/>
                </a:cubicBezTo>
                <a:cubicBezTo>
                  <a:pt x="354" y="151"/>
                  <a:pt x="354" y="151"/>
                  <a:pt x="354" y="151"/>
                </a:cubicBezTo>
                <a:cubicBezTo>
                  <a:pt x="356" y="146"/>
                  <a:pt x="356" y="146"/>
                  <a:pt x="356" y="146"/>
                </a:cubicBezTo>
                <a:cubicBezTo>
                  <a:pt x="359" y="146"/>
                  <a:pt x="359" y="146"/>
                  <a:pt x="359" y="146"/>
                </a:cubicBezTo>
                <a:cubicBezTo>
                  <a:pt x="362" y="143"/>
                  <a:pt x="362" y="143"/>
                  <a:pt x="362" y="143"/>
                </a:cubicBezTo>
                <a:cubicBezTo>
                  <a:pt x="359" y="146"/>
                  <a:pt x="359" y="146"/>
                  <a:pt x="359" y="146"/>
                </a:cubicBezTo>
                <a:cubicBezTo>
                  <a:pt x="362" y="143"/>
                  <a:pt x="362" y="143"/>
                  <a:pt x="362" y="143"/>
                </a:cubicBezTo>
                <a:moveTo>
                  <a:pt x="369" y="139"/>
                </a:moveTo>
                <a:cubicBezTo>
                  <a:pt x="368" y="138"/>
                  <a:pt x="368" y="137"/>
                  <a:pt x="367" y="135"/>
                </a:cubicBezTo>
                <a:cubicBezTo>
                  <a:pt x="368" y="137"/>
                  <a:pt x="368" y="138"/>
                  <a:pt x="369" y="139"/>
                </a:cubicBezTo>
                <a:moveTo>
                  <a:pt x="324" y="134"/>
                </a:moveTo>
                <a:cubicBezTo>
                  <a:pt x="321" y="133"/>
                  <a:pt x="318" y="132"/>
                  <a:pt x="318" y="129"/>
                </a:cubicBezTo>
                <a:cubicBezTo>
                  <a:pt x="318" y="129"/>
                  <a:pt x="318" y="129"/>
                  <a:pt x="318" y="129"/>
                </a:cubicBezTo>
                <a:cubicBezTo>
                  <a:pt x="318" y="132"/>
                  <a:pt x="321" y="133"/>
                  <a:pt x="324" y="134"/>
                </a:cubicBezTo>
                <a:cubicBezTo>
                  <a:pt x="324" y="134"/>
                  <a:pt x="324" y="134"/>
                  <a:pt x="324" y="134"/>
                </a:cubicBezTo>
                <a:moveTo>
                  <a:pt x="324" y="129"/>
                </a:moveTo>
                <a:cubicBezTo>
                  <a:pt x="324" y="129"/>
                  <a:pt x="324" y="129"/>
                  <a:pt x="324" y="129"/>
                </a:cubicBezTo>
                <a:cubicBezTo>
                  <a:pt x="330" y="136"/>
                  <a:pt x="330" y="136"/>
                  <a:pt x="330" y="136"/>
                </a:cubicBezTo>
                <a:cubicBezTo>
                  <a:pt x="334" y="134"/>
                  <a:pt x="335" y="131"/>
                  <a:pt x="335" y="130"/>
                </a:cubicBezTo>
                <a:cubicBezTo>
                  <a:pt x="335" y="130"/>
                  <a:pt x="335" y="130"/>
                  <a:pt x="335" y="130"/>
                </a:cubicBezTo>
                <a:cubicBezTo>
                  <a:pt x="335" y="131"/>
                  <a:pt x="334" y="134"/>
                  <a:pt x="330" y="136"/>
                </a:cubicBezTo>
                <a:cubicBezTo>
                  <a:pt x="324" y="129"/>
                  <a:pt x="324" y="129"/>
                  <a:pt x="324" y="129"/>
                </a:cubicBezTo>
                <a:moveTo>
                  <a:pt x="322" y="124"/>
                </a:moveTo>
                <a:cubicBezTo>
                  <a:pt x="323" y="124"/>
                  <a:pt x="324" y="124"/>
                  <a:pt x="325" y="124"/>
                </a:cubicBezTo>
                <a:cubicBezTo>
                  <a:pt x="330" y="124"/>
                  <a:pt x="335" y="126"/>
                  <a:pt x="335" y="130"/>
                </a:cubicBezTo>
                <a:cubicBezTo>
                  <a:pt x="335" y="126"/>
                  <a:pt x="330" y="124"/>
                  <a:pt x="325" y="124"/>
                </a:cubicBezTo>
                <a:cubicBezTo>
                  <a:pt x="324" y="124"/>
                  <a:pt x="323" y="124"/>
                  <a:pt x="322" y="124"/>
                </a:cubicBezTo>
                <a:moveTo>
                  <a:pt x="85" y="111"/>
                </a:moveTo>
                <a:cubicBezTo>
                  <a:pt x="85" y="111"/>
                  <a:pt x="85" y="111"/>
                  <a:pt x="85" y="111"/>
                </a:cubicBezTo>
                <a:moveTo>
                  <a:pt x="452" y="109"/>
                </a:moveTo>
                <a:cubicBezTo>
                  <a:pt x="452" y="109"/>
                  <a:pt x="452" y="109"/>
                  <a:pt x="452" y="109"/>
                </a:cubicBezTo>
                <a:cubicBezTo>
                  <a:pt x="452" y="109"/>
                  <a:pt x="452" y="109"/>
                  <a:pt x="452" y="109"/>
                </a:cubicBezTo>
                <a:cubicBezTo>
                  <a:pt x="452" y="109"/>
                  <a:pt x="452" y="109"/>
                  <a:pt x="452" y="109"/>
                </a:cubicBezTo>
                <a:moveTo>
                  <a:pt x="85" y="111"/>
                </a:moveTo>
                <a:cubicBezTo>
                  <a:pt x="87" y="109"/>
                  <a:pt x="87" y="109"/>
                  <a:pt x="87" y="109"/>
                </a:cubicBezTo>
                <a:cubicBezTo>
                  <a:pt x="85" y="111"/>
                  <a:pt x="85" y="111"/>
                  <a:pt x="85" y="111"/>
                </a:cubicBezTo>
                <a:moveTo>
                  <a:pt x="310" y="114"/>
                </a:moveTo>
                <a:cubicBezTo>
                  <a:pt x="310" y="109"/>
                  <a:pt x="310" y="109"/>
                  <a:pt x="310" y="109"/>
                </a:cubicBezTo>
                <a:cubicBezTo>
                  <a:pt x="315" y="109"/>
                  <a:pt x="315" y="109"/>
                  <a:pt x="315" y="109"/>
                </a:cubicBezTo>
                <a:cubicBezTo>
                  <a:pt x="310" y="114"/>
                  <a:pt x="310" y="114"/>
                  <a:pt x="310" y="114"/>
                </a:cubicBezTo>
                <a:moveTo>
                  <a:pt x="457" y="106"/>
                </a:moveTo>
                <a:cubicBezTo>
                  <a:pt x="457" y="106"/>
                  <a:pt x="457" y="106"/>
                  <a:pt x="457" y="106"/>
                </a:cubicBezTo>
                <a:cubicBezTo>
                  <a:pt x="457" y="106"/>
                  <a:pt x="457" y="106"/>
                  <a:pt x="457" y="106"/>
                </a:cubicBezTo>
                <a:moveTo>
                  <a:pt x="452" y="109"/>
                </a:moveTo>
                <a:cubicBezTo>
                  <a:pt x="449" y="109"/>
                  <a:pt x="446" y="106"/>
                  <a:pt x="444" y="104"/>
                </a:cubicBezTo>
                <a:cubicBezTo>
                  <a:pt x="446" y="106"/>
                  <a:pt x="449" y="109"/>
                  <a:pt x="452" y="109"/>
                </a:cubicBezTo>
                <a:moveTo>
                  <a:pt x="444" y="104"/>
                </a:moveTo>
                <a:cubicBezTo>
                  <a:pt x="444" y="104"/>
                  <a:pt x="444" y="104"/>
                  <a:pt x="444" y="103"/>
                </a:cubicBezTo>
                <a:cubicBezTo>
                  <a:pt x="444" y="104"/>
                  <a:pt x="444" y="104"/>
                  <a:pt x="444" y="104"/>
                </a:cubicBezTo>
                <a:moveTo>
                  <a:pt x="444" y="103"/>
                </a:moveTo>
                <a:cubicBezTo>
                  <a:pt x="444" y="103"/>
                  <a:pt x="444" y="103"/>
                  <a:pt x="444" y="103"/>
                </a:cubicBezTo>
                <a:cubicBezTo>
                  <a:pt x="444" y="103"/>
                  <a:pt x="444" y="103"/>
                  <a:pt x="444" y="103"/>
                </a:cubicBezTo>
                <a:moveTo>
                  <a:pt x="444" y="103"/>
                </a:moveTo>
                <a:cubicBezTo>
                  <a:pt x="444" y="103"/>
                  <a:pt x="444" y="103"/>
                  <a:pt x="444" y="103"/>
                </a:cubicBezTo>
                <a:cubicBezTo>
                  <a:pt x="444" y="103"/>
                  <a:pt x="444" y="103"/>
                  <a:pt x="444" y="103"/>
                </a:cubicBezTo>
                <a:moveTo>
                  <a:pt x="443" y="103"/>
                </a:moveTo>
                <a:cubicBezTo>
                  <a:pt x="443" y="103"/>
                  <a:pt x="443" y="103"/>
                  <a:pt x="443" y="103"/>
                </a:cubicBezTo>
                <a:cubicBezTo>
                  <a:pt x="443" y="103"/>
                  <a:pt x="443" y="103"/>
                  <a:pt x="443" y="103"/>
                </a:cubicBezTo>
                <a:moveTo>
                  <a:pt x="90" y="103"/>
                </a:moveTo>
                <a:cubicBezTo>
                  <a:pt x="90" y="103"/>
                  <a:pt x="90" y="103"/>
                  <a:pt x="90" y="103"/>
                </a:cubicBezTo>
                <a:moveTo>
                  <a:pt x="277" y="106"/>
                </a:moveTo>
                <a:cubicBezTo>
                  <a:pt x="294" y="103"/>
                  <a:pt x="294" y="103"/>
                  <a:pt x="294" y="103"/>
                </a:cubicBezTo>
                <a:cubicBezTo>
                  <a:pt x="277" y="106"/>
                  <a:pt x="277" y="106"/>
                  <a:pt x="277" y="106"/>
                </a:cubicBezTo>
                <a:cubicBezTo>
                  <a:pt x="277" y="106"/>
                  <a:pt x="277" y="106"/>
                  <a:pt x="277" y="106"/>
                </a:cubicBezTo>
                <a:moveTo>
                  <a:pt x="258" y="91"/>
                </a:moveTo>
                <a:cubicBezTo>
                  <a:pt x="258" y="91"/>
                  <a:pt x="258" y="91"/>
                  <a:pt x="258" y="91"/>
                </a:cubicBezTo>
                <a:moveTo>
                  <a:pt x="123" y="91"/>
                </a:moveTo>
                <a:cubicBezTo>
                  <a:pt x="123" y="91"/>
                  <a:pt x="123" y="91"/>
                  <a:pt x="123" y="91"/>
                </a:cubicBezTo>
                <a:moveTo>
                  <a:pt x="68" y="86"/>
                </a:moveTo>
                <a:cubicBezTo>
                  <a:pt x="68" y="86"/>
                  <a:pt x="68" y="86"/>
                  <a:pt x="68" y="86"/>
                </a:cubicBezTo>
                <a:cubicBezTo>
                  <a:pt x="68" y="86"/>
                  <a:pt x="68" y="86"/>
                  <a:pt x="68" y="86"/>
                </a:cubicBezTo>
                <a:moveTo>
                  <a:pt x="286" y="85"/>
                </a:moveTo>
                <a:cubicBezTo>
                  <a:pt x="286" y="85"/>
                  <a:pt x="286" y="85"/>
                  <a:pt x="286" y="85"/>
                </a:cubicBezTo>
                <a:cubicBezTo>
                  <a:pt x="281" y="92"/>
                  <a:pt x="277" y="93"/>
                  <a:pt x="267" y="94"/>
                </a:cubicBezTo>
                <a:cubicBezTo>
                  <a:pt x="253" y="98"/>
                  <a:pt x="253" y="98"/>
                  <a:pt x="253" y="98"/>
                </a:cubicBezTo>
                <a:cubicBezTo>
                  <a:pt x="253" y="91"/>
                  <a:pt x="253" y="91"/>
                  <a:pt x="253" y="91"/>
                </a:cubicBezTo>
                <a:cubicBezTo>
                  <a:pt x="253" y="98"/>
                  <a:pt x="253" y="98"/>
                  <a:pt x="253" y="98"/>
                </a:cubicBezTo>
                <a:cubicBezTo>
                  <a:pt x="267" y="94"/>
                  <a:pt x="267" y="94"/>
                  <a:pt x="267" y="94"/>
                </a:cubicBezTo>
                <a:cubicBezTo>
                  <a:pt x="258" y="91"/>
                  <a:pt x="258" y="91"/>
                  <a:pt x="258" y="91"/>
                </a:cubicBezTo>
                <a:cubicBezTo>
                  <a:pt x="267" y="94"/>
                  <a:pt x="267" y="94"/>
                  <a:pt x="267" y="94"/>
                </a:cubicBezTo>
                <a:cubicBezTo>
                  <a:pt x="277" y="93"/>
                  <a:pt x="281" y="92"/>
                  <a:pt x="286" y="85"/>
                </a:cubicBezTo>
                <a:moveTo>
                  <a:pt x="286" y="85"/>
                </a:moveTo>
                <a:cubicBezTo>
                  <a:pt x="286" y="85"/>
                  <a:pt x="286" y="85"/>
                  <a:pt x="286" y="85"/>
                </a:cubicBezTo>
                <a:moveTo>
                  <a:pt x="250" y="74"/>
                </a:moveTo>
                <a:cubicBezTo>
                  <a:pt x="250" y="74"/>
                  <a:pt x="250" y="74"/>
                  <a:pt x="250" y="74"/>
                </a:cubicBezTo>
                <a:moveTo>
                  <a:pt x="237" y="69"/>
                </a:moveTo>
                <a:cubicBezTo>
                  <a:pt x="237" y="69"/>
                  <a:pt x="237" y="69"/>
                  <a:pt x="237" y="69"/>
                </a:cubicBezTo>
                <a:moveTo>
                  <a:pt x="237" y="69"/>
                </a:moveTo>
                <a:cubicBezTo>
                  <a:pt x="237" y="69"/>
                  <a:pt x="237" y="69"/>
                  <a:pt x="237" y="69"/>
                </a:cubicBezTo>
                <a:cubicBezTo>
                  <a:pt x="242" y="69"/>
                  <a:pt x="242" y="69"/>
                  <a:pt x="242" y="69"/>
                </a:cubicBezTo>
                <a:cubicBezTo>
                  <a:pt x="250" y="72"/>
                  <a:pt x="250" y="72"/>
                  <a:pt x="250" y="72"/>
                </a:cubicBezTo>
                <a:cubicBezTo>
                  <a:pt x="250" y="74"/>
                  <a:pt x="250" y="74"/>
                  <a:pt x="250" y="74"/>
                </a:cubicBezTo>
                <a:cubicBezTo>
                  <a:pt x="245" y="77"/>
                  <a:pt x="245" y="77"/>
                  <a:pt x="245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29" y="80"/>
                  <a:pt x="229" y="80"/>
                  <a:pt x="229" y="80"/>
                </a:cubicBezTo>
                <a:cubicBezTo>
                  <a:pt x="229" y="74"/>
                  <a:pt x="229" y="74"/>
                  <a:pt x="229" y="74"/>
                </a:cubicBezTo>
                <a:cubicBezTo>
                  <a:pt x="220" y="74"/>
                  <a:pt x="220" y="74"/>
                  <a:pt x="220" y="74"/>
                </a:cubicBezTo>
                <a:cubicBezTo>
                  <a:pt x="220" y="72"/>
                  <a:pt x="220" y="72"/>
                  <a:pt x="220" y="72"/>
                </a:cubicBezTo>
                <a:cubicBezTo>
                  <a:pt x="220" y="74"/>
                  <a:pt x="220" y="74"/>
                  <a:pt x="220" y="74"/>
                </a:cubicBezTo>
                <a:cubicBezTo>
                  <a:pt x="229" y="74"/>
                  <a:pt x="229" y="74"/>
                  <a:pt x="229" y="74"/>
                </a:cubicBezTo>
                <a:cubicBezTo>
                  <a:pt x="229" y="80"/>
                  <a:pt x="229" y="80"/>
                  <a:pt x="229" y="80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1" y="77"/>
                  <a:pt x="231" y="77"/>
                  <a:pt x="231" y="77"/>
                </a:cubicBezTo>
                <a:cubicBezTo>
                  <a:pt x="232" y="75"/>
                  <a:pt x="233" y="73"/>
                  <a:pt x="233" y="72"/>
                </a:cubicBezTo>
                <a:cubicBezTo>
                  <a:pt x="232" y="73"/>
                  <a:pt x="232" y="73"/>
                  <a:pt x="232" y="73"/>
                </a:cubicBezTo>
                <a:cubicBezTo>
                  <a:pt x="231" y="73"/>
                  <a:pt x="231" y="72"/>
                  <a:pt x="232" y="72"/>
                </a:cubicBezTo>
                <a:cubicBezTo>
                  <a:pt x="232" y="72"/>
                  <a:pt x="232" y="71"/>
                  <a:pt x="232" y="71"/>
                </a:cubicBezTo>
                <a:cubicBezTo>
                  <a:pt x="233" y="71"/>
                  <a:pt x="233" y="71"/>
                  <a:pt x="233" y="72"/>
                </a:cubicBezTo>
                <a:cubicBezTo>
                  <a:pt x="233" y="72"/>
                  <a:pt x="235" y="71"/>
                  <a:pt x="237" y="69"/>
                </a:cubicBezTo>
                <a:moveTo>
                  <a:pt x="293" y="60"/>
                </a:moveTo>
                <a:cubicBezTo>
                  <a:pt x="293" y="60"/>
                  <a:pt x="293" y="60"/>
                  <a:pt x="293" y="60"/>
                </a:cubicBezTo>
                <a:cubicBezTo>
                  <a:pt x="293" y="60"/>
                  <a:pt x="293" y="60"/>
                  <a:pt x="293" y="60"/>
                </a:cubicBezTo>
                <a:cubicBezTo>
                  <a:pt x="293" y="60"/>
                  <a:pt x="293" y="60"/>
                  <a:pt x="293" y="60"/>
                </a:cubicBezTo>
                <a:moveTo>
                  <a:pt x="294" y="60"/>
                </a:moveTo>
                <a:cubicBezTo>
                  <a:pt x="294" y="60"/>
                  <a:pt x="294" y="60"/>
                  <a:pt x="294" y="60"/>
                </a:cubicBezTo>
                <a:cubicBezTo>
                  <a:pt x="294" y="60"/>
                  <a:pt x="294" y="60"/>
                  <a:pt x="294" y="60"/>
                </a:cubicBezTo>
                <a:cubicBezTo>
                  <a:pt x="294" y="60"/>
                  <a:pt x="294" y="60"/>
                  <a:pt x="294" y="60"/>
                </a:cubicBezTo>
                <a:cubicBezTo>
                  <a:pt x="294" y="60"/>
                  <a:pt x="294" y="60"/>
                  <a:pt x="294" y="60"/>
                </a:cubicBezTo>
                <a:cubicBezTo>
                  <a:pt x="294" y="60"/>
                  <a:pt x="294" y="60"/>
                  <a:pt x="294" y="60"/>
                </a:cubicBezTo>
                <a:moveTo>
                  <a:pt x="293" y="60"/>
                </a:moveTo>
                <a:cubicBezTo>
                  <a:pt x="293" y="60"/>
                  <a:pt x="292" y="60"/>
                  <a:pt x="292" y="60"/>
                </a:cubicBezTo>
                <a:cubicBezTo>
                  <a:pt x="292" y="60"/>
                  <a:pt x="293" y="60"/>
                  <a:pt x="293" y="60"/>
                </a:cubicBezTo>
                <a:moveTo>
                  <a:pt x="267" y="60"/>
                </a:moveTo>
                <a:cubicBezTo>
                  <a:pt x="267" y="60"/>
                  <a:pt x="267" y="60"/>
                  <a:pt x="267" y="60"/>
                </a:cubicBezTo>
                <a:cubicBezTo>
                  <a:pt x="275" y="57"/>
                  <a:pt x="275" y="57"/>
                  <a:pt x="275" y="57"/>
                </a:cubicBezTo>
                <a:cubicBezTo>
                  <a:pt x="275" y="57"/>
                  <a:pt x="275" y="57"/>
                  <a:pt x="275" y="57"/>
                </a:cubicBezTo>
                <a:cubicBezTo>
                  <a:pt x="267" y="60"/>
                  <a:pt x="267" y="60"/>
                  <a:pt x="267" y="60"/>
                </a:cubicBezTo>
                <a:moveTo>
                  <a:pt x="74" y="54"/>
                </a:moveTo>
                <a:cubicBezTo>
                  <a:pt x="74" y="54"/>
                  <a:pt x="74" y="54"/>
                  <a:pt x="74" y="54"/>
                </a:cubicBezTo>
                <a:moveTo>
                  <a:pt x="253" y="40"/>
                </a:moveTo>
                <a:cubicBezTo>
                  <a:pt x="245" y="46"/>
                  <a:pt x="245" y="46"/>
                  <a:pt x="245" y="46"/>
                </a:cubicBezTo>
                <a:cubicBezTo>
                  <a:pt x="250" y="54"/>
                  <a:pt x="250" y="54"/>
                  <a:pt x="250" y="54"/>
                </a:cubicBezTo>
                <a:cubicBezTo>
                  <a:pt x="253" y="60"/>
                  <a:pt x="253" y="60"/>
                  <a:pt x="253" y="60"/>
                </a:cubicBezTo>
                <a:cubicBezTo>
                  <a:pt x="245" y="60"/>
                  <a:pt x="245" y="60"/>
                  <a:pt x="245" y="60"/>
                </a:cubicBezTo>
                <a:cubicBezTo>
                  <a:pt x="258" y="63"/>
                  <a:pt x="258" y="63"/>
                  <a:pt x="258" y="63"/>
                </a:cubicBezTo>
                <a:cubicBezTo>
                  <a:pt x="258" y="69"/>
                  <a:pt x="258" y="69"/>
                  <a:pt x="258" y="69"/>
                </a:cubicBezTo>
                <a:cubicBezTo>
                  <a:pt x="286" y="69"/>
                  <a:pt x="286" y="69"/>
                  <a:pt x="286" y="69"/>
                </a:cubicBezTo>
                <a:cubicBezTo>
                  <a:pt x="261" y="66"/>
                  <a:pt x="261" y="66"/>
                  <a:pt x="261" y="66"/>
                </a:cubicBezTo>
                <a:cubicBezTo>
                  <a:pt x="261" y="60"/>
                  <a:pt x="261" y="60"/>
                  <a:pt x="261" y="60"/>
                </a:cubicBezTo>
                <a:cubicBezTo>
                  <a:pt x="267" y="60"/>
                  <a:pt x="267" y="60"/>
                  <a:pt x="267" y="60"/>
                </a:cubicBezTo>
                <a:cubicBezTo>
                  <a:pt x="269" y="63"/>
                  <a:pt x="269" y="63"/>
                  <a:pt x="269" y="63"/>
                </a:cubicBezTo>
                <a:cubicBezTo>
                  <a:pt x="275" y="63"/>
                  <a:pt x="275" y="63"/>
                  <a:pt x="275" y="63"/>
                </a:cubicBezTo>
                <a:cubicBezTo>
                  <a:pt x="288" y="60"/>
                  <a:pt x="288" y="60"/>
                  <a:pt x="288" y="60"/>
                </a:cubicBezTo>
                <a:cubicBezTo>
                  <a:pt x="290" y="60"/>
                  <a:pt x="291" y="60"/>
                  <a:pt x="292" y="60"/>
                </a:cubicBezTo>
                <a:cubicBezTo>
                  <a:pt x="292" y="60"/>
                  <a:pt x="292" y="60"/>
                  <a:pt x="292" y="60"/>
                </a:cubicBezTo>
                <a:cubicBezTo>
                  <a:pt x="291" y="60"/>
                  <a:pt x="290" y="60"/>
                  <a:pt x="288" y="60"/>
                </a:cubicBezTo>
                <a:cubicBezTo>
                  <a:pt x="275" y="63"/>
                  <a:pt x="275" y="63"/>
                  <a:pt x="275" y="63"/>
                </a:cubicBezTo>
                <a:cubicBezTo>
                  <a:pt x="291" y="63"/>
                  <a:pt x="291" y="63"/>
                  <a:pt x="291" y="63"/>
                </a:cubicBezTo>
                <a:cubicBezTo>
                  <a:pt x="291" y="72"/>
                  <a:pt x="291" y="72"/>
                  <a:pt x="291" y="72"/>
                </a:cubicBezTo>
                <a:cubicBezTo>
                  <a:pt x="286" y="69"/>
                  <a:pt x="286" y="69"/>
                  <a:pt x="286" y="69"/>
                </a:cubicBezTo>
                <a:cubicBezTo>
                  <a:pt x="258" y="69"/>
                  <a:pt x="258" y="69"/>
                  <a:pt x="258" y="69"/>
                </a:cubicBezTo>
                <a:cubicBezTo>
                  <a:pt x="258" y="63"/>
                  <a:pt x="258" y="63"/>
                  <a:pt x="258" y="63"/>
                </a:cubicBezTo>
                <a:cubicBezTo>
                  <a:pt x="245" y="60"/>
                  <a:pt x="245" y="60"/>
                  <a:pt x="245" y="60"/>
                </a:cubicBezTo>
                <a:cubicBezTo>
                  <a:pt x="163" y="60"/>
                  <a:pt x="163" y="60"/>
                  <a:pt x="163" y="60"/>
                </a:cubicBezTo>
                <a:cubicBezTo>
                  <a:pt x="152" y="57"/>
                  <a:pt x="152" y="57"/>
                  <a:pt x="152" y="57"/>
                </a:cubicBezTo>
                <a:cubicBezTo>
                  <a:pt x="74" y="54"/>
                  <a:pt x="74" y="54"/>
                  <a:pt x="74" y="54"/>
                </a:cubicBezTo>
                <a:cubicBezTo>
                  <a:pt x="74" y="54"/>
                  <a:pt x="74" y="54"/>
                  <a:pt x="74" y="54"/>
                </a:cubicBezTo>
                <a:cubicBezTo>
                  <a:pt x="68" y="55"/>
                  <a:pt x="68" y="55"/>
                  <a:pt x="68" y="55"/>
                </a:cubicBezTo>
                <a:cubicBezTo>
                  <a:pt x="66" y="60"/>
                  <a:pt x="66" y="60"/>
                  <a:pt x="66" y="60"/>
                </a:cubicBezTo>
                <a:cubicBezTo>
                  <a:pt x="54" y="60"/>
                  <a:pt x="54" y="60"/>
                  <a:pt x="54" y="60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66" y="69"/>
                  <a:pt x="66" y="69"/>
                  <a:pt x="66" y="69"/>
                </a:cubicBezTo>
                <a:cubicBezTo>
                  <a:pt x="74" y="69"/>
                  <a:pt x="74" y="69"/>
                  <a:pt x="74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74"/>
                  <a:pt x="79" y="74"/>
                  <a:pt x="79" y="74"/>
                </a:cubicBezTo>
                <a:cubicBezTo>
                  <a:pt x="79" y="69"/>
                  <a:pt x="79" y="69"/>
                  <a:pt x="79" y="69"/>
                </a:cubicBezTo>
                <a:cubicBezTo>
                  <a:pt x="74" y="69"/>
                  <a:pt x="74" y="69"/>
                  <a:pt x="74" y="69"/>
                </a:cubicBezTo>
                <a:cubicBezTo>
                  <a:pt x="74" y="74"/>
                  <a:pt x="74" y="74"/>
                  <a:pt x="74" y="74"/>
                </a:cubicBezTo>
                <a:cubicBezTo>
                  <a:pt x="74" y="69"/>
                  <a:pt x="74" y="69"/>
                  <a:pt x="74" y="69"/>
                </a:cubicBezTo>
                <a:cubicBezTo>
                  <a:pt x="66" y="69"/>
                  <a:pt x="66" y="69"/>
                  <a:pt x="66" y="69"/>
                </a:cubicBezTo>
                <a:cubicBezTo>
                  <a:pt x="66" y="71"/>
                  <a:pt x="65" y="72"/>
                  <a:pt x="63" y="72"/>
                </a:cubicBezTo>
                <a:cubicBezTo>
                  <a:pt x="62" y="72"/>
                  <a:pt x="60" y="72"/>
                  <a:pt x="57" y="72"/>
                </a:cubicBezTo>
                <a:cubicBezTo>
                  <a:pt x="54" y="72"/>
                  <a:pt x="53" y="71"/>
                  <a:pt x="52" y="71"/>
                </a:cubicBezTo>
                <a:cubicBezTo>
                  <a:pt x="51" y="71"/>
                  <a:pt x="54" y="72"/>
                  <a:pt x="49" y="75"/>
                </a:cubicBezTo>
                <a:cubicBezTo>
                  <a:pt x="55" y="80"/>
                  <a:pt x="55" y="80"/>
                  <a:pt x="55" y="80"/>
                </a:cubicBezTo>
                <a:cubicBezTo>
                  <a:pt x="52" y="74"/>
                  <a:pt x="52" y="74"/>
                  <a:pt x="52" y="74"/>
                </a:cubicBezTo>
                <a:cubicBezTo>
                  <a:pt x="55" y="80"/>
                  <a:pt x="55" y="80"/>
                  <a:pt x="55" y="80"/>
                </a:cubicBezTo>
                <a:cubicBezTo>
                  <a:pt x="77" y="81"/>
                  <a:pt x="77" y="81"/>
                  <a:pt x="77" y="81"/>
                </a:cubicBezTo>
                <a:cubicBezTo>
                  <a:pt x="68" y="86"/>
                  <a:pt x="68" y="86"/>
                  <a:pt x="68" y="86"/>
                </a:cubicBezTo>
                <a:cubicBezTo>
                  <a:pt x="63" y="86"/>
                  <a:pt x="57" y="86"/>
                  <a:pt x="57" y="91"/>
                </a:cubicBezTo>
                <a:cubicBezTo>
                  <a:pt x="57" y="95"/>
                  <a:pt x="63" y="98"/>
                  <a:pt x="66" y="100"/>
                </a:cubicBezTo>
                <a:cubicBezTo>
                  <a:pt x="71" y="100"/>
                  <a:pt x="71" y="100"/>
                  <a:pt x="71" y="100"/>
                </a:cubicBezTo>
                <a:cubicBezTo>
                  <a:pt x="60" y="94"/>
                  <a:pt x="60" y="94"/>
                  <a:pt x="60" y="94"/>
                </a:cubicBezTo>
                <a:cubicBezTo>
                  <a:pt x="71" y="100"/>
                  <a:pt x="71" y="100"/>
                  <a:pt x="71" y="100"/>
                </a:cubicBezTo>
                <a:cubicBezTo>
                  <a:pt x="71" y="103"/>
                  <a:pt x="71" y="103"/>
                  <a:pt x="71" y="103"/>
                </a:cubicBezTo>
                <a:cubicBezTo>
                  <a:pt x="90" y="103"/>
                  <a:pt x="90" y="103"/>
                  <a:pt x="90" y="103"/>
                </a:cubicBezTo>
                <a:cubicBezTo>
                  <a:pt x="93" y="105"/>
                  <a:pt x="93" y="105"/>
                  <a:pt x="93" y="105"/>
                </a:cubicBezTo>
                <a:cubicBezTo>
                  <a:pt x="90" y="103"/>
                  <a:pt x="90" y="103"/>
                  <a:pt x="90" y="103"/>
                </a:cubicBezTo>
                <a:cubicBezTo>
                  <a:pt x="71" y="103"/>
                  <a:pt x="71" y="103"/>
                  <a:pt x="71" y="103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5" y="111"/>
                  <a:pt x="85" y="111"/>
                  <a:pt x="85" y="111"/>
                </a:cubicBezTo>
                <a:cubicBezTo>
                  <a:pt x="79" y="111"/>
                  <a:pt x="79" y="111"/>
                  <a:pt x="79" y="111"/>
                </a:cubicBezTo>
                <a:cubicBezTo>
                  <a:pt x="79" y="114"/>
                  <a:pt x="79" y="114"/>
                  <a:pt x="79" y="114"/>
                </a:cubicBezTo>
                <a:cubicBezTo>
                  <a:pt x="76" y="117"/>
                  <a:pt x="76" y="117"/>
                  <a:pt x="76" y="117"/>
                </a:cubicBezTo>
                <a:cubicBezTo>
                  <a:pt x="79" y="117"/>
                  <a:pt x="79" y="117"/>
                  <a:pt x="79" y="117"/>
                </a:cubicBezTo>
                <a:cubicBezTo>
                  <a:pt x="79" y="114"/>
                  <a:pt x="79" y="114"/>
                  <a:pt x="79" y="114"/>
                </a:cubicBezTo>
                <a:cubicBezTo>
                  <a:pt x="79" y="117"/>
                  <a:pt x="79" y="117"/>
                  <a:pt x="79" y="117"/>
                </a:cubicBezTo>
                <a:cubicBezTo>
                  <a:pt x="90" y="114"/>
                  <a:pt x="90" y="114"/>
                  <a:pt x="90" y="114"/>
                </a:cubicBezTo>
                <a:cubicBezTo>
                  <a:pt x="90" y="111"/>
                  <a:pt x="90" y="111"/>
                  <a:pt x="90" y="111"/>
                </a:cubicBezTo>
                <a:cubicBezTo>
                  <a:pt x="93" y="111"/>
                  <a:pt x="93" y="111"/>
                  <a:pt x="93" y="111"/>
                </a:cubicBezTo>
                <a:cubicBezTo>
                  <a:pt x="95" y="109"/>
                  <a:pt x="95" y="109"/>
                  <a:pt x="95" y="109"/>
                </a:cubicBezTo>
                <a:cubicBezTo>
                  <a:pt x="101" y="109"/>
                  <a:pt x="101" y="109"/>
                  <a:pt x="101" y="109"/>
                </a:cubicBezTo>
                <a:cubicBezTo>
                  <a:pt x="107" y="96"/>
                  <a:pt x="102" y="101"/>
                  <a:pt x="114" y="94"/>
                </a:cubicBezTo>
                <a:cubicBezTo>
                  <a:pt x="123" y="91"/>
                  <a:pt x="123" y="91"/>
                  <a:pt x="123" y="91"/>
                </a:cubicBezTo>
                <a:cubicBezTo>
                  <a:pt x="114" y="94"/>
                  <a:pt x="114" y="94"/>
                  <a:pt x="114" y="94"/>
                </a:cubicBezTo>
                <a:cubicBezTo>
                  <a:pt x="114" y="97"/>
                  <a:pt x="114" y="97"/>
                  <a:pt x="114" y="97"/>
                </a:cubicBezTo>
                <a:cubicBezTo>
                  <a:pt x="117" y="100"/>
                  <a:pt x="117" y="100"/>
                  <a:pt x="117" y="100"/>
                </a:cubicBezTo>
                <a:cubicBezTo>
                  <a:pt x="123" y="100"/>
                  <a:pt x="123" y="100"/>
                  <a:pt x="123" y="100"/>
                </a:cubicBezTo>
                <a:cubicBezTo>
                  <a:pt x="125" y="97"/>
                  <a:pt x="125" y="97"/>
                  <a:pt x="125" y="97"/>
                </a:cubicBezTo>
                <a:cubicBezTo>
                  <a:pt x="169" y="103"/>
                  <a:pt x="169" y="103"/>
                  <a:pt x="169" y="103"/>
                </a:cubicBezTo>
                <a:cubicBezTo>
                  <a:pt x="182" y="99"/>
                  <a:pt x="182" y="99"/>
                  <a:pt x="182" y="99"/>
                </a:cubicBezTo>
                <a:cubicBezTo>
                  <a:pt x="185" y="106"/>
                  <a:pt x="185" y="106"/>
                  <a:pt x="185" y="106"/>
                </a:cubicBezTo>
                <a:cubicBezTo>
                  <a:pt x="188" y="109"/>
                  <a:pt x="188" y="109"/>
                  <a:pt x="188" y="109"/>
                </a:cubicBezTo>
                <a:cubicBezTo>
                  <a:pt x="190" y="111"/>
                  <a:pt x="190" y="111"/>
                  <a:pt x="190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207" y="126"/>
                  <a:pt x="207" y="126"/>
                  <a:pt x="207" y="126"/>
                </a:cubicBezTo>
                <a:cubicBezTo>
                  <a:pt x="207" y="129"/>
                  <a:pt x="207" y="129"/>
                  <a:pt x="207" y="129"/>
                </a:cubicBezTo>
                <a:cubicBezTo>
                  <a:pt x="207" y="131"/>
                  <a:pt x="207" y="131"/>
                  <a:pt x="207" y="131"/>
                </a:cubicBezTo>
                <a:cubicBezTo>
                  <a:pt x="210" y="134"/>
                  <a:pt x="210" y="134"/>
                  <a:pt x="210" y="134"/>
                </a:cubicBezTo>
                <a:cubicBezTo>
                  <a:pt x="207" y="131"/>
                  <a:pt x="207" y="131"/>
                  <a:pt x="207" y="131"/>
                </a:cubicBezTo>
                <a:cubicBezTo>
                  <a:pt x="207" y="129"/>
                  <a:pt x="207" y="129"/>
                  <a:pt x="207" y="129"/>
                </a:cubicBezTo>
                <a:cubicBezTo>
                  <a:pt x="207" y="126"/>
                  <a:pt x="207" y="126"/>
                  <a:pt x="207" y="126"/>
                </a:cubicBezTo>
                <a:cubicBezTo>
                  <a:pt x="207" y="129"/>
                  <a:pt x="207" y="129"/>
                  <a:pt x="207" y="129"/>
                </a:cubicBezTo>
                <a:cubicBezTo>
                  <a:pt x="207" y="131"/>
                  <a:pt x="207" y="131"/>
                  <a:pt x="207" y="131"/>
                </a:cubicBezTo>
                <a:cubicBezTo>
                  <a:pt x="210" y="134"/>
                  <a:pt x="210" y="134"/>
                  <a:pt x="210" y="134"/>
                </a:cubicBezTo>
                <a:cubicBezTo>
                  <a:pt x="218" y="137"/>
                  <a:pt x="218" y="137"/>
                  <a:pt x="218" y="137"/>
                </a:cubicBezTo>
                <a:cubicBezTo>
                  <a:pt x="220" y="140"/>
                  <a:pt x="220" y="140"/>
                  <a:pt x="220" y="140"/>
                </a:cubicBezTo>
                <a:cubicBezTo>
                  <a:pt x="223" y="143"/>
                  <a:pt x="223" y="143"/>
                  <a:pt x="223" y="143"/>
                </a:cubicBezTo>
                <a:cubicBezTo>
                  <a:pt x="226" y="152"/>
                  <a:pt x="226" y="152"/>
                  <a:pt x="226" y="152"/>
                </a:cubicBezTo>
                <a:cubicBezTo>
                  <a:pt x="223" y="143"/>
                  <a:pt x="223" y="143"/>
                  <a:pt x="223" y="143"/>
                </a:cubicBezTo>
                <a:cubicBezTo>
                  <a:pt x="223" y="148"/>
                  <a:pt x="223" y="148"/>
                  <a:pt x="223" y="148"/>
                </a:cubicBezTo>
                <a:cubicBezTo>
                  <a:pt x="217" y="143"/>
                  <a:pt x="217" y="143"/>
                  <a:pt x="217" y="143"/>
                </a:cubicBezTo>
                <a:cubicBezTo>
                  <a:pt x="220" y="140"/>
                  <a:pt x="220" y="140"/>
                  <a:pt x="220" y="140"/>
                </a:cubicBezTo>
                <a:cubicBezTo>
                  <a:pt x="218" y="137"/>
                  <a:pt x="218" y="137"/>
                  <a:pt x="218" y="137"/>
                </a:cubicBezTo>
                <a:cubicBezTo>
                  <a:pt x="215" y="140"/>
                  <a:pt x="215" y="140"/>
                  <a:pt x="215" y="140"/>
                </a:cubicBezTo>
                <a:cubicBezTo>
                  <a:pt x="210" y="137"/>
                  <a:pt x="210" y="137"/>
                  <a:pt x="210" y="137"/>
                </a:cubicBezTo>
                <a:cubicBezTo>
                  <a:pt x="207" y="140"/>
                  <a:pt x="207" y="140"/>
                  <a:pt x="207" y="140"/>
                </a:cubicBezTo>
                <a:cubicBezTo>
                  <a:pt x="218" y="154"/>
                  <a:pt x="218" y="154"/>
                  <a:pt x="218" y="154"/>
                </a:cubicBezTo>
                <a:cubicBezTo>
                  <a:pt x="216" y="161"/>
                  <a:pt x="215" y="163"/>
                  <a:pt x="215" y="171"/>
                </a:cubicBezTo>
                <a:cubicBezTo>
                  <a:pt x="215" y="177"/>
                  <a:pt x="215" y="177"/>
                  <a:pt x="215" y="177"/>
                </a:cubicBezTo>
                <a:cubicBezTo>
                  <a:pt x="215" y="182"/>
                  <a:pt x="215" y="182"/>
                  <a:pt x="215" y="182"/>
                </a:cubicBezTo>
                <a:cubicBezTo>
                  <a:pt x="220" y="185"/>
                  <a:pt x="220" y="185"/>
                  <a:pt x="220" y="185"/>
                </a:cubicBezTo>
                <a:cubicBezTo>
                  <a:pt x="220" y="185"/>
                  <a:pt x="220" y="185"/>
                  <a:pt x="220" y="185"/>
                </a:cubicBezTo>
                <a:cubicBezTo>
                  <a:pt x="220" y="185"/>
                  <a:pt x="220" y="185"/>
                  <a:pt x="220" y="185"/>
                </a:cubicBezTo>
                <a:cubicBezTo>
                  <a:pt x="228" y="195"/>
                  <a:pt x="228" y="195"/>
                  <a:pt x="228" y="195"/>
                </a:cubicBezTo>
                <a:cubicBezTo>
                  <a:pt x="409" y="195"/>
                  <a:pt x="409" y="195"/>
                  <a:pt x="409" y="195"/>
                </a:cubicBezTo>
                <a:cubicBezTo>
                  <a:pt x="410" y="194"/>
                  <a:pt x="410" y="194"/>
                  <a:pt x="410" y="194"/>
                </a:cubicBezTo>
                <a:cubicBezTo>
                  <a:pt x="413" y="191"/>
                  <a:pt x="413" y="191"/>
                  <a:pt x="413" y="191"/>
                </a:cubicBezTo>
                <a:cubicBezTo>
                  <a:pt x="416" y="188"/>
                  <a:pt x="416" y="188"/>
                  <a:pt x="416" y="188"/>
                </a:cubicBezTo>
                <a:cubicBezTo>
                  <a:pt x="419" y="188"/>
                  <a:pt x="419" y="188"/>
                  <a:pt x="419" y="188"/>
                </a:cubicBezTo>
                <a:cubicBezTo>
                  <a:pt x="427" y="185"/>
                  <a:pt x="427" y="185"/>
                  <a:pt x="427" y="185"/>
                </a:cubicBezTo>
                <a:cubicBezTo>
                  <a:pt x="430" y="183"/>
                  <a:pt x="430" y="183"/>
                  <a:pt x="430" y="183"/>
                </a:cubicBezTo>
                <a:cubicBezTo>
                  <a:pt x="438" y="183"/>
                  <a:pt x="438" y="183"/>
                  <a:pt x="438" y="183"/>
                </a:cubicBezTo>
                <a:cubicBezTo>
                  <a:pt x="438" y="174"/>
                  <a:pt x="438" y="174"/>
                  <a:pt x="438" y="174"/>
                </a:cubicBezTo>
                <a:cubicBezTo>
                  <a:pt x="438" y="171"/>
                  <a:pt x="438" y="171"/>
                  <a:pt x="438" y="171"/>
                </a:cubicBezTo>
                <a:cubicBezTo>
                  <a:pt x="435" y="171"/>
                  <a:pt x="435" y="171"/>
                  <a:pt x="435" y="171"/>
                </a:cubicBezTo>
                <a:cubicBezTo>
                  <a:pt x="432" y="171"/>
                  <a:pt x="432" y="171"/>
                  <a:pt x="432" y="171"/>
                </a:cubicBezTo>
                <a:cubicBezTo>
                  <a:pt x="432" y="168"/>
                  <a:pt x="432" y="168"/>
                  <a:pt x="432" y="168"/>
                </a:cubicBezTo>
                <a:cubicBezTo>
                  <a:pt x="430" y="168"/>
                  <a:pt x="430" y="168"/>
                  <a:pt x="430" y="168"/>
                </a:cubicBezTo>
                <a:cubicBezTo>
                  <a:pt x="424" y="168"/>
                  <a:pt x="424" y="168"/>
                  <a:pt x="424" y="168"/>
                </a:cubicBezTo>
                <a:cubicBezTo>
                  <a:pt x="430" y="168"/>
                  <a:pt x="430" y="168"/>
                  <a:pt x="430" y="168"/>
                </a:cubicBezTo>
                <a:cubicBezTo>
                  <a:pt x="432" y="166"/>
                  <a:pt x="432" y="166"/>
                  <a:pt x="432" y="166"/>
                </a:cubicBezTo>
                <a:cubicBezTo>
                  <a:pt x="430" y="160"/>
                  <a:pt x="430" y="160"/>
                  <a:pt x="430" y="160"/>
                </a:cubicBezTo>
                <a:cubicBezTo>
                  <a:pt x="425" y="160"/>
                  <a:pt x="425" y="160"/>
                  <a:pt x="425" y="160"/>
                </a:cubicBezTo>
                <a:cubicBezTo>
                  <a:pt x="424" y="160"/>
                  <a:pt x="424" y="160"/>
                  <a:pt x="424" y="160"/>
                </a:cubicBezTo>
                <a:cubicBezTo>
                  <a:pt x="425" y="160"/>
                  <a:pt x="425" y="160"/>
                  <a:pt x="425" y="160"/>
                </a:cubicBezTo>
                <a:cubicBezTo>
                  <a:pt x="427" y="157"/>
                  <a:pt x="427" y="157"/>
                  <a:pt x="427" y="157"/>
                </a:cubicBezTo>
                <a:cubicBezTo>
                  <a:pt x="430" y="160"/>
                  <a:pt x="430" y="160"/>
                  <a:pt x="430" y="160"/>
                </a:cubicBezTo>
                <a:cubicBezTo>
                  <a:pt x="432" y="166"/>
                  <a:pt x="432" y="166"/>
                  <a:pt x="432" y="166"/>
                </a:cubicBezTo>
                <a:cubicBezTo>
                  <a:pt x="432" y="168"/>
                  <a:pt x="432" y="168"/>
                  <a:pt x="432" y="168"/>
                </a:cubicBezTo>
                <a:cubicBezTo>
                  <a:pt x="432" y="171"/>
                  <a:pt x="432" y="171"/>
                  <a:pt x="432" y="171"/>
                </a:cubicBezTo>
                <a:cubicBezTo>
                  <a:pt x="435" y="171"/>
                  <a:pt x="435" y="171"/>
                  <a:pt x="435" y="171"/>
                </a:cubicBezTo>
                <a:cubicBezTo>
                  <a:pt x="435" y="166"/>
                  <a:pt x="435" y="166"/>
                  <a:pt x="435" y="166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443" y="163"/>
                  <a:pt x="443" y="163"/>
                  <a:pt x="443" y="163"/>
                </a:cubicBezTo>
                <a:cubicBezTo>
                  <a:pt x="454" y="158"/>
                  <a:pt x="454" y="158"/>
                  <a:pt x="454" y="158"/>
                </a:cubicBezTo>
                <a:cubicBezTo>
                  <a:pt x="466" y="159"/>
                  <a:pt x="466" y="159"/>
                  <a:pt x="466" y="159"/>
                </a:cubicBezTo>
                <a:cubicBezTo>
                  <a:pt x="454" y="158"/>
                  <a:pt x="454" y="158"/>
                  <a:pt x="454" y="158"/>
                </a:cubicBezTo>
                <a:cubicBezTo>
                  <a:pt x="443" y="163"/>
                  <a:pt x="443" y="163"/>
                  <a:pt x="443" y="163"/>
                </a:cubicBezTo>
                <a:cubicBezTo>
                  <a:pt x="457" y="160"/>
                  <a:pt x="457" y="160"/>
                  <a:pt x="457" y="160"/>
                </a:cubicBezTo>
                <a:cubicBezTo>
                  <a:pt x="460" y="169"/>
                  <a:pt x="460" y="169"/>
                  <a:pt x="460" y="169"/>
                </a:cubicBezTo>
                <a:cubicBezTo>
                  <a:pt x="470" y="166"/>
                  <a:pt x="470" y="166"/>
                  <a:pt x="470" y="166"/>
                </a:cubicBezTo>
                <a:cubicBezTo>
                  <a:pt x="476" y="161"/>
                  <a:pt x="476" y="161"/>
                  <a:pt x="476" y="161"/>
                </a:cubicBezTo>
                <a:cubicBezTo>
                  <a:pt x="468" y="157"/>
                  <a:pt x="468" y="157"/>
                  <a:pt x="468" y="157"/>
                </a:cubicBezTo>
                <a:cubicBezTo>
                  <a:pt x="464" y="155"/>
                  <a:pt x="464" y="155"/>
                  <a:pt x="464" y="155"/>
                </a:cubicBezTo>
                <a:cubicBezTo>
                  <a:pt x="462" y="151"/>
                  <a:pt x="462" y="151"/>
                  <a:pt x="462" y="151"/>
                </a:cubicBezTo>
                <a:cubicBezTo>
                  <a:pt x="462" y="148"/>
                  <a:pt x="462" y="148"/>
                  <a:pt x="462" y="148"/>
                </a:cubicBezTo>
                <a:cubicBezTo>
                  <a:pt x="456" y="147"/>
                  <a:pt x="456" y="147"/>
                  <a:pt x="456" y="147"/>
                </a:cubicBezTo>
                <a:cubicBezTo>
                  <a:pt x="454" y="148"/>
                  <a:pt x="454" y="148"/>
                  <a:pt x="454" y="148"/>
                </a:cubicBezTo>
                <a:cubicBezTo>
                  <a:pt x="456" y="147"/>
                  <a:pt x="456" y="147"/>
                  <a:pt x="456" y="147"/>
                </a:cubicBezTo>
                <a:cubicBezTo>
                  <a:pt x="462" y="148"/>
                  <a:pt x="462" y="148"/>
                  <a:pt x="462" y="148"/>
                </a:cubicBezTo>
                <a:cubicBezTo>
                  <a:pt x="465" y="146"/>
                  <a:pt x="465" y="146"/>
                  <a:pt x="465" y="146"/>
                </a:cubicBezTo>
                <a:cubicBezTo>
                  <a:pt x="449" y="143"/>
                  <a:pt x="449" y="143"/>
                  <a:pt x="449" y="143"/>
                </a:cubicBezTo>
                <a:cubicBezTo>
                  <a:pt x="449" y="140"/>
                  <a:pt x="449" y="140"/>
                  <a:pt x="449" y="140"/>
                </a:cubicBezTo>
                <a:cubicBezTo>
                  <a:pt x="443" y="140"/>
                  <a:pt x="443" y="140"/>
                  <a:pt x="443" y="140"/>
                </a:cubicBezTo>
                <a:cubicBezTo>
                  <a:pt x="435" y="151"/>
                  <a:pt x="435" y="151"/>
                  <a:pt x="435" y="151"/>
                </a:cubicBezTo>
                <a:cubicBezTo>
                  <a:pt x="443" y="140"/>
                  <a:pt x="443" y="140"/>
                  <a:pt x="443" y="140"/>
                </a:cubicBezTo>
                <a:cubicBezTo>
                  <a:pt x="449" y="140"/>
                  <a:pt x="449" y="140"/>
                  <a:pt x="449" y="140"/>
                </a:cubicBezTo>
                <a:cubicBezTo>
                  <a:pt x="454" y="138"/>
                  <a:pt x="454" y="138"/>
                  <a:pt x="454" y="138"/>
                </a:cubicBezTo>
                <a:cubicBezTo>
                  <a:pt x="479" y="140"/>
                  <a:pt x="479" y="140"/>
                  <a:pt x="479" y="140"/>
                </a:cubicBezTo>
                <a:cubicBezTo>
                  <a:pt x="483" y="140"/>
                  <a:pt x="483" y="140"/>
                  <a:pt x="483" y="140"/>
                </a:cubicBezTo>
                <a:cubicBezTo>
                  <a:pt x="483" y="118"/>
                  <a:pt x="483" y="118"/>
                  <a:pt x="483" y="118"/>
                </a:cubicBezTo>
                <a:cubicBezTo>
                  <a:pt x="479" y="117"/>
                  <a:pt x="479" y="117"/>
                  <a:pt x="479" y="117"/>
                </a:cubicBezTo>
                <a:cubicBezTo>
                  <a:pt x="465" y="100"/>
                  <a:pt x="465" y="100"/>
                  <a:pt x="465" y="100"/>
                </a:cubicBezTo>
                <a:cubicBezTo>
                  <a:pt x="457" y="106"/>
                  <a:pt x="457" y="106"/>
                  <a:pt x="457" y="106"/>
                </a:cubicBezTo>
                <a:cubicBezTo>
                  <a:pt x="457" y="106"/>
                  <a:pt x="457" y="106"/>
                  <a:pt x="457" y="106"/>
                </a:cubicBezTo>
                <a:cubicBezTo>
                  <a:pt x="443" y="103"/>
                  <a:pt x="443" y="103"/>
                  <a:pt x="443" y="103"/>
                </a:cubicBezTo>
                <a:cubicBezTo>
                  <a:pt x="443" y="103"/>
                  <a:pt x="443" y="103"/>
                  <a:pt x="443" y="103"/>
                </a:cubicBezTo>
                <a:cubicBezTo>
                  <a:pt x="443" y="94"/>
                  <a:pt x="443" y="94"/>
                  <a:pt x="443" y="94"/>
                </a:cubicBezTo>
                <a:cubicBezTo>
                  <a:pt x="427" y="93"/>
                  <a:pt x="438" y="89"/>
                  <a:pt x="427" y="89"/>
                </a:cubicBezTo>
                <a:cubicBezTo>
                  <a:pt x="411" y="89"/>
                  <a:pt x="411" y="89"/>
                  <a:pt x="411" y="89"/>
                </a:cubicBezTo>
                <a:cubicBezTo>
                  <a:pt x="411" y="98"/>
                  <a:pt x="416" y="110"/>
                  <a:pt x="416" y="111"/>
                </a:cubicBezTo>
                <a:cubicBezTo>
                  <a:pt x="416" y="119"/>
                  <a:pt x="414" y="118"/>
                  <a:pt x="408" y="120"/>
                </a:cubicBezTo>
                <a:cubicBezTo>
                  <a:pt x="405" y="123"/>
                  <a:pt x="405" y="123"/>
                  <a:pt x="405" y="123"/>
                </a:cubicBezTo>
                <a:cubicBezTo>
                  <a:pt x="408" y="120"/>
                  <a:pt x="408" y="120"/>
                  <a:pt x="408" y="120"/>
                </a:cubicBezTo>
                <a:cubicBezTo>
                  <a:pt x="405" y="123"/>
                  <a:pt x="405" y="123"/>
                  <a:pt x="405" y="123"/>
                </a:cubicBezTo>
                <a:cubicBezTo>
                  <a:pt x="405" y="126"/>
                  <a:pt x="405" y="126"/>
                  <a:pt x="405" y="126"/>
                </a:cubicBezTo>
                <a:cubicBezTo>
                  <a:pt x="408" y="128"/>
                  <a:pt x="408" y="128"/>
                  <a:pt x="408" y="128"/>
                </a:cubicBezTo>
                <a:cubicBezTo>
                  <a:pt x="405" y="126"/>
                  <a:pt x="405" y="126"/>
                  <a:pt x="405" y="126"/>
                </a:cubicBezTo>
                <a:cubicBezTo>
                  <a:pt x="402" y="131"/>
                  <a:pt x="402" y="131"/>
                  <a:pt x="402" y="131"/>
                </a:cubicBezTo>
                <a:cubicBezTo>
                  <a:pt x="397" y="131"/>
                  <a:pt x="397" y="131"/>
                  <a:pt x="397" y="131"/>
                </a:cubicBezTo>
                <a:cubicBezTo>
                  <a:pt x="392" y="120"/>
                  <a:pt x="392" y="120"/>
                  <a:pt x="392" y="120"/>
                </a:cubicBezTo>
                <a:cubicBezTo>
                  <a:pt x="381" y="120"/>
                  <a:pt x="381" y="120"/>
                  <a:pt x="381" y="120"/>
                </a:cubicBezTo>
                <a:cubicBezTo>
                  <a:pt x="378" y="117"/>
                  <a:pt x="378" y="117"/>
                  <a:pt x="378" y="117"/>
                </a:cubicBezTo>
                <a:cubicBezTo>
                  <a:pt x="354" y="111"/>
                  <a:pt x="354" y="111"/>
                  <a:pt x="354" y="111"/>
                </a:cubicBezTo>
                <a:cubicBezTo>
                  <a:pt x="351" y="108"/>
                  <a:pt x="351" y="108"/>
                  <a:pt x="351" y="108"/>
                </a:cubicBezTo>
                <a:cubicBezTo>
                  <a:pt x="348" y="106"/>
                  <a:pt x="348" y="106"/>
                  <a:pt x="348" y="106"/>
                </a:cubicBezTo>
                <a:cubicBezTo>
                  <a:pt x="343" y="106"/>
                  <a:pt x="343" y="106"/>
                  <a:pt x="343" y="106"/>
                </a:cubicBezTo>
                <a:cubicBezTo>
                  <a:pt x="343" y="97"/>
                  <a:pt x="343" y="97"/>
                  <a:pt x="343" y="97"/>
                </a:cubicBezTo>
                <a:cubicBezTo>
                  <a:pt x="351" y="86"/>
                  <a:pt x="351" y="86"/>
                  <a:pt x="351" y="86"/>
                </a:cubicBezTo>
                <a:cubicBezTo>
                  <a:pt x="343" y="97"/>
                  <a:pt x="343" y="97"/>
                  <a:pt x="343" y="97"/>
                </a:cubicBezTo>
                <a:cubicBezTo>
                  <a:pt x="356" y="86"/>
                  <a:pt x="356" y="86"/>
                  <a:pt x="356" y="86"/>
                </a:cubicBezTo>
                <a:cubicBezTo>
                  <a:pt x="356" y="83"/>
                  <a:pt x="356" y="83"/>
                  <a:pt x="356" y="83"/>
                </a:cubicBezTo>
                <a:cubicBezTo>
                  <a:pt x="345" y="80"/>
                  <a:pt x="345" y="80"/>
                  <a:pt x="345" y="80"/>
                </a:cubicBezTo>
                <a:cubicBezTo>
                  <a:pt x="356" y="83"/>
                  <a:pt x="356" y="83"/>
                  <a:pt x="356" y="83"/>
                </a:cubicBezTo>
                <a:cubicBezTo>
                  <a:pt x="370" y="79"/>
                  <a:pt x="370" y="79"/>
                  <a:pt x="370" y="79"/>
                </a:cubicBezTo>
                <a:cubicBezTo>
                  <a:pt x="370" y="77"/>
                  <a:pt x="370" y="77"/>
                  <a:pt x="370" y="77"/>
                </a:cubicBezTo>
                <a:cubicBezTo>
                  <a:pt x="370" y="79"/>
                  <a:pt x="370" y="79"/>
                  <a:pt x="370" y="79"/>
                </a:cubicBezTo>
                <a:cubicBezTo>
                  <a:pt x="356" y="83"/>
                  <a:pt x="356" y="83"/>
                  <a:pt x="356" y="83"/>
                </a:cubicBezTo>
                <a:cubicBezTo>
                  <a:pt x="356" y="86"/>
                  <a:pt x="356" y="86"/>
                  <a:pt x="356" y="86"/>
                </a:cubicBezTo>
                <a:cubicBezTo>
                  <a:pt x="370" y="83"/>
                  <a:pt x="370" y="83"/>
                  <a:pt x="370" y="83"/>
                </a:cubicBezTo>
                <a:cubicBezTo>
                  <a:pt x="373" y="77"/>
                  <a:pt x="373" y="77"/>
                  <a:pt x="373" y="77"/>
                </a:cubicBezTo>
                <a:cubicBezTo>
                  <a:pt x="373" y="74"/>
                  <a:pt x="373" y="74"/>
                  <a:pt x="373" y="74"/>
                </a:cubicBezTo>
                <a:cubicBezTo>
                  <a:pt x="362" y="74"/>
                  <a:pt x="362" y="74"/>
                  <a:pt x="362" y="74"/>
                </a:cubicBezTo>
                <a:cubicBezTo>
                  <a:pt x="373" y="74"/>
                  <a:pt x="373" y="74"/>
                  <a:pt x="373" y="74"/>
                </a:cubicBezTo>
                <a:cubicBezTo>
                  <a:pt x="383" y="69"/>
                  <a:pt x="383" y="69"/>
                  <a:pt x="383" y="69"/>
                </a:cubicBezTo>
                <a:cubicBezTo>
                  <a:pt x="386" y="72"/>
                  <a:pt x="386" y="72"/>
                  <a:pt x="386" y="72"/>
                </a:cubicBezTo>
                <a:cubicBezTo>
                  <a:pt x="389" y="72"/>
                  <a:pt x="389" y="72"/>
                  <a:pt x="389" y="72"/>
                </a:cubicBezTo>
                <a:cubicBezTo>
                  <a:pt x="392" y="72"/>
                  <a:pt x="392" y="72"/>
                  <a:pt x="392" y="72"/>
                </a:cubicBezTo>
                <a:cubicBezTo>
                  <a:pt x="394" y="66"/>
                  <a:pt x="394" y="66"/>
                  <a:pt x="394" y="66"/>
                </a:cubicBezTo>
                <a:cubicBezTo>
                  <a:pt x="392" y="72"/>
                  <a:pt x="392" y="72"/>
                  <a:pt x="392" y="72"/>
                </a:cubicBezTo>
                <a:cubicBezTo>
                  <a:pt x="397" y="71"/>
                  <a:pt x="397" y="71"/>
                  <a:pt x="397" y="71"/>
                </a:cubicBezTo>
                <a:cubicBezTo>
                  <a:pt x="394" y="66"/>
                  <a:pt x="394" y="66"/>
                  <a:pt x="394" y="66"/>
                </a:cubicBezTo>
                <a:cubicBezTo>
                  <a:pt x="397" y="60"/>
                  <a:pt x="397" y="60"/>
                  <a:pt x="397" y="60"/>
                </a:cubicBezTo>
                <a:cubicBezTo>
                  <a:pt x="392" y="60"/>
                  <a:pt x="392" y="60"/>
                  <a:pt x="392" y="60"/>
                </a:cubicBezTo>
                <a:cubicBezTo>
                  <a:pt x="381" y="63"/>
                  <a:pt x="381" y="63"/>
                  <a:pt x="381" y="63"/>
                </a:cubicBezTo>
                <a:cubicBezTo>
                  <a:pt x="378" y="66"/>
                  <a:pt x="378" y="66"/>
                  <a:pt x="378" y="66"/>
                </a:cubicBezTo>
                <a:cubicBezTo>
                  <a:pt x="375" y="69"/>
                  <a:pt x="375" y="69"/>
                  <a:pt x="375" y="69"/>
                </a:cubicBezTo>
                <a:cubicBezTo>
                  <a:pt x="370" y="69"/>
                  <a:pt x="370" y="69"/>
                  <a:pt x="370" y="69"/>
                </a:cubicBezTo>
                <a:cubicBezTo>
                  <a:pt x="370" y="63"/>
                  <a:pt x="370" y="63"/>
                  <a:pt x="370" y="63"/>
                </a:cubicBezTo>
                <a:cubicBezTo>
                  <a:pt x="367" y="60"/>
                  <a:pt x="367" y="60"/>
                  <a:pt x="367" y="60"/>
                </a:cubicBezTo>
                <a:cubicBezTo>
                  <a:pt x="362" y="63"/>
                  <a:pt x="362" y="63"/>
                  <a:pt x="362" y="63"/>
                </a:cubicBezTo>
                <a:cubicBezTo>
                  <a:pt x="356" y="60"/>
                  <a:pt x="356" y="60"/>
                  <a:pt x="356" y="60"/>
                </a:cubicBezTo>
                <a:cubicBezTo>
                  <a:pt x="354" y="57"/>
                  <a:pt x="354" y="57"/>
                  <a:pt x="354" y="57"/>
                </a:cubicBezTo>
                <a:cubicBezTo>
                  <a:pt x="351" y="54"/>
                  <a:pt x="351" y="54"/>
                  <a:pt x="351" y="54"/>
                </a:cubicBezTo>
                <a:cubicBezTo>
                  <a:pt x="348" y="52"/>
                  <a:pt x="348" y="52"/>
                  <a:pt x="348" y="52"/>
                </a:cubicBezTo>
                <a:cubicBezTo>
                  <a:pt x="340" y="52"/>
                  <a:pt x="340" y="52"/>
                  <a:pt x="340" y="52"/>
                </a:cubicBezTo>
                <a:cubicBezTo>
                  <a:pt x="337" y="52"/>
                  <a:pt x="337" y="52"/>
                  <a:pt x="337" y="52"/>
                </a:cubicBezTo>
                <a:cubicBezTo>
                  <a:pt x="335" y="49"/>
                  <a:pt x="335" y="49"/>
                  <a:pt x="335" y="49"/>
                </a:cubicBezTo>
                <a:cubicBezTo>
                  <a:pt x="321" y="49"/>
                  <a:pt x="321" y="49"/>
                  <a:pt x="321" y="49"/>
                </a:cubicBezTo>
                <a:cubicBezTo>
                  <a:pt x="335" y="52"/>
                  <a:pt x="335" y="52"/>
                  <a:pt x="335" y="52"/>
                </a:cubicBezTo>
                <a:cubicBezTo>
                  <a:pt x="332" y="57"/>
                  <a:pt x="332" y="57"/>
                  <a:pt x="332" y="57"/>
                </a:cubicBezTo>
                <a:cubicBezTo>
                  <a:pt x="337" y="60"/>
                  <a:pt x="337" y="60"/>
                  <a:pt x="337" y="60"/>
                </a:cubicBezTo>
                <a:cubicBezTo>
                  <a:pt x="345" y="63"/>
                  <a:pt x="345" y="63"/>
                  <a:pt x="345" y="63"/>
                </a:cubicBezTo>
                <a:cubicBezTo>
                  <a:pt x="348" y="57"/>
                  <a:pt x="348" y="57"/>
                  <a:pt x="348" y="57"/>
                </a:cubicBezTo>
                <a:cubicBezTo>
                  <a:pt x="345" y="63"/>
                  <a:pt x="345" y="63"/>
                  <a:pt x="345" y="63"/>
                </a:cubicBezTo>
                <a:cubicBezTo>
                  <a:pt x="340" y="66"/>
                  <a:pt x="340" y="66"/>
                  <a:pt x="340" y="66"/>
                </a:cubicBezTo>
                <a:cubicBezTo>
                  <a:pt x="340" y="69"/>
                  <a:pt x="340" y="69"/>
                  <a:pt x="340" y="69"/>
                </a:cubicBezTo>
                <a:cubicBezTo>
                  <a:pt x="337" y="69"/>
                  <a:pt x="337" y="69"/>
                  <a:pt x="337" y="69"/>
                </a:cubicBezTo>
                <a:cubicBezTo>
                  <a:pt x="337" y="60"/>
                  <a:pt x="337" y="60"/>
                  <a:pt x="337" y="60"/>
                </a:cubicBezTo>
                <a:cubicBezTo>
                  <a:pt x="332" y="57"/>
                  <a:pt x="332" y="57"/>
                  <a:pt x="332" y="57"/>
                </a:cubicBezTo>
                <a:cubicBezTo>
                  <a:pt x="326" y="57"/>
                  <a:pt x="326" y="57"/>
                  <a:pt x="326" y="57"/>
                </a:cubicBezTo>
                <a:cubicBezTo>
                  <a:pt x="329" y="66"/>
                  <a:pt x="329" y="66"/>
                  <a:pt x="329" y="66"/>
                </a:cubicBezTo>
                <a:cubicBezTo>
                  <a:pt x="302" y="66"/>
                  <a:pt x="302" y="66"/>
                  <a:pt x="302" y="66"/>
                </a:cubicBezTo>
                <a:cubicBezTo>
                  <a:pt x="293" y="63"/>
                  <a:pt x="293" y="63"/>
                  <a:pt x="293" y="63"/>
                </a:cubicBezTo>
                <a:cubicBezTo>
                  <a:pt x="296" y="60"/>
                  <a:pt x="296" y="60"/>
                  <a:pt x="296" y="60"/>
                </a:cubicBezTo>
                <a:cubicBezTo>
                  <a:pt x="294" y="57"/>
                  <a:pt x="294" y="57"/>
                  <a:pt x="294" y="57"/>
                </a:cubicBezTo>
                <a:cubicBezTo>
                  <a:pt x="292" y="58"/>
                  <a:pt x="292" y="59"/>
                  <a:pt x="292" y="60"/>
                </a:cubicBezTo>
                <a:cubicBezTo>
                  <a:pt x="292" y="60"/>
                  <a:pt x="292" y="60"/>
                  <a:pt x="292" y="60"/>
                </a:cubicBezTo>
                <a:cubicBezTo>
                  <a:pt x="292" y="59"/>
                  <a:pt x="292" y="58"/>
                  <a:pt x="294" y="57"/>
                </a:cubicBezTo>
                <a:cubicBezTo>
                  <a:pt x="296" y="60"/>
                  <a:pt x="296" y="60"/>
                  <a:pt x="296" y="60"/>
                </a:cubicBezTo>
                <a:cubicBezTo>
                  <a:pt x="302" y="60"/>
                  <a:pt x="302" y="60"/>
                  <a:pt x="302" y="60"/>
                </a:cubicBezTo>
                <a:cubicBezTo>
                  <a:pt x="310" y="60"/>
                  <a:pt x="310" y="60"/>
                  <a:pt x="310" y="60"/>
                </a:cubicBezTo>
                <a:cubicBezTo>
                  <a:pt x="302" y="60"/>
                  <a:pt x="302" y="60"/>
                  <a:pt x="302" y="60"/>
                </a:cubicBezTo>
                <a:cubicBezTo>
                  <a:pt x="302" y="63"/>
                  <a:pt x="303" y="64"/>
                  <a:pt x="304" y="64"/>
                </a:cubicBezTo>
                <a:cubicBezTo>
                  <a:pt x="308" y="64"/>
                  <a:pt x="315" y="55"/>
                  <a:pt x="315" y="54"/>
                </a:cubicBezTo>
                <a:cubicBezTo>
                  <a:pt x="310" y="54"/>
                  <a:pt x="310" y="54"/>
                  <a:pt x="310" y="54"/>
                </a:cubicBezTo>
                <a:cubicBezTo>
                  <a:pt x="302" y="49"/>
                  <a:pt x="302" y="49"/>
                  <a:pt x="302" y="49"/>
                </a:cubicBezTo>
                <a:cubicBezTo>
                  <a:pt x="294" y="43"/>
                  <a:pt x="294" y="43"/>
                  <a:pt x="294" y="43"/>
                </a:cubicBezTo>
                <a:cubicBezTo>
                  <a:pt x="291" y="43"/>
                  <a:pt x="291" y="43"/>
                  <a:pt x="291" y="43"/>
                </a:cubicBezTo>
                <a:cubicBezTo>
                  <a:pt x="291" y="52"/>
                  <a:pt x="291" y="52"/>
                  <a:pt x="291" y="52"/>
                </a:cubicBezTo>
                <a:cubicBezTo>
                  <a:pt x="291" y="43"/>
                  <a:pt x="291" y="43"/>
                  <a:pt x="291" y="43"/>
                </a:cubicBezTo>
                <a:cubicBezTo>
                  <a:pt x="288" y="46"/>
                  <a:pt x="288" y="46"/>
                  <a:pt x="288" y="46"/>
                </a:cubicBezTo>
                <a:cubicBezTo>
                  <a:pt x="283" y="46"/>
                  <a:pt x="283" y="46"/>
                  <a:pt x="283" y="46"/>
                </a:cubicBezTo>
                <a:cubicBezTo>
                  <a:pt x="275" y="46"/>
                  <a:pt x="275" y="46"/>
                  <a:pt x="275" y="46"/>
                </a:cubicBezTo>
                <a:cubicBezTo>
                  <a:pt x="264" y="43"/>
                  <a:pt x="264" y="43"/>
                  <a:pt x="264" y="43"/>
                </a:cubicBezTo>
                <a:cubicBezTo>
                  <a:pt x="258" y="43"/>
                  <a:pt x="258" y="43"/>
                  <a:pt x="258" y="43"/>
                </a:cubicBezTo>
                <a:cubicBezTo>
                  <a:pt x="250" y="49"/>
                  <a:pt x="250" y="49"/>
                  <a:pt x="250" y="49"/>
                </a:cubicBezTo>
                <a:cubicBezTo>
                  <a:pt x="250" y="49"/>
                  <a:pt x="250" y="49"/>
                  <a:pt x="250" y="49"/>
                </a:cubicBezTo>
                <a:cubicBezTo>
                  <a:pt x="258" y="43"/>
                  <a:pt x="258" y="43"/>
                  <a:pt x="258" y="43"/>
                </a:cubicBezTo>
                <a:cubicBezTo>
                  <a:pt x="253" y="40"/>
                  <a:pt x="253" y="40"/>
                  <a:pt x="253" y="40"/>
                </a:cubicBezTo>
                <a:moveTo>
                  <a:pt x="253" y="40"/>
                </a:moveTo>
                <a:cubicBezTo>
                  <a:pt x="248" y="40"/>
                  <a:pt x="248" y="40"/>
                  <a:pt x="248" y="40"/>
                </a:cubicBezTo>
                <a:cubicBezTo>
                  <a:pt x="229" y="40"/>
                  <a:pt x="229" y="40"/>
                  <a:pt x="229" y="40"/>
                </a:cubicBezTo>
                <a:cubicBezTo>
                  <a:pt x="223" y="43"/>
                  <a:pt x="223" y="43"/>
                  <a:pt x="223" y="43"/>
                </a:cubicBezTo>
                <a:cubicBezTo>
                  <a:pt x="220" y="46"/>
                  <a:pt x="220" y="46"/>
                  <a:pt x="220" y="46"/>
                </a:cubicBezTo>
                <a:cubicBezTo>
                  <a:pt x="220" y="49"/>
                  <a:pt x="220" y="49"/>
                  <a:pt x="220" y="49"/>
                </a:cubicBezTo>
                <a:cubicBezTo>
                  <a:pt x="237" y="52"/>
                  <a:pt x="237" y="52"/>
                  <a:pt x="237" y="52"/>
                </a:cubicBezTo>
                <a:cubicBezTo>
                  <a:pt x="239" y="46"/>
                  <a:pt x="239" y="46"/>
                  <a:pt x="239" y="46"/>
                </a:cubicBezTo>
                <a:cubicBezTo>
                  <a:pt x="245" y="46"/>
                  <a:pt x="245" y="46"/>
                  <a:pt x="245" y="46"/>
                </a:cubicBezTo>
                <a:cubicBezTo>
                  <a:pt x="253" y="40"/>
                  <a:pt x="253" y="40"/>
                  <a:pt x="253" y="40"/>
                </a:cubicBezTo>
                <a:moveTo>
                  <a:pt x="321" y="40"/>
                </a:moveTo>
                <a:cubicBezTo>
                  <a:pt x="310" y="43"/>
                  <a:pt x="310" y="43"/>
                  <a:pt x="310" y="43"/>
                </a:cubicBezTo>
                <a:cubicBezTo>
                  <a:pt x="313" y="48"/>
                  <a:pt x="313" y="49"/>
                  <a:pt x="313" y="49"/>
                </a:cubicBezTo>
                <a:cubicBezTo>
                  <a:pt x="313" y="49"/>
                  <a:pt x="314" y="49"/>
                  <a:pt x="314" y="49"/>
                </a:cubicBezTo>
                <a:cubicBezTo>
                  <a:pt x="315" y="49"/>
                  <a:pt x="316" y="49"/>
                  <a:pt x="317" y="49"/>
                </a:cubicBezTo>
                <a:cubicBezTo>
                  <a:pt x="318" y="49"/>
                  <a:pt x="319" y="49"/>
                  <a:pt x="321" y="49"/>
                </a:cubicBezTo>
                <a:cubicBezTo>
                  <a:pt x="321" y="40"/>
                  <a:pt x="321" y="40"/>
                  <a:pt x="321" y="40"/>
                </a:cubicBezTo>
                <a:moveTo>
                  <a:pt x="332" y="40"/>
                </a:moveTo>
                <a:cubicBezTo>
                  <a:pt x="321" y="40"/>
                  <a:pt x="321" y="40"/>
                  <a:pt x="321" y="40"/>
                </a:cubicBezTo>
                <a:cubicBezTo>
                  <a:pt x="321" y="49"/>
                  <a:pt x="321" y="49"/>
                  <a:pt x="321" y="49"/>
                </a:cubicBezTo>
                <a:cubicBezTo>
                  <a:pt x="335" y="49"/>
                  <a:pt x="335" y="49"/>
                  <a:pt x="335" y="49"/>
                </a:cubicBezTo>
                <a:cubicBezTo>
                  <a:pt x="332" y="40"/>
                  <a:pt x="332" y="40"/>
                  <a:pt x="332" y="40"/>
                </a:cubicBezTo>
                <a:moveTo>
                  <a:pt x="343" y="46"/>
                </a:moveTo>
                <a:cubicBezTo>
                  <a:pt x="343" y="46"/>
                  <a:pt x="343" y="46"/>
                  <a:pt x="343" y="46"/>
                </a:cubicBezTo>
                <a:moveTo>
                  <a:pt x="356" y="40"/>
                </a:moveTo>
                <a:cubicBezTo>
                  <a:pt x="356" y="40"/>
                  <a:pt x="356" y="40"/>
                  <a:pt x="356" y="40"/>
                </a:cubicBezTo>
                <a:moveTo>
                  <a:pt x="359" y="40"/>
                </a:moveTo>
                <a:cubicBezTo>
                  <a:pt x="356" y="40"/>
                  <a:pt x="356" y="40"/>
                  <a:pt x="356" y="40"/>
                </a:cubicBezTo>
                <a:cubicBezTo>
                  <a:pt x="343" y="40"/>
                  <a:pt x="343" y="40"/>
                  <a:pt x="343" y="40"/>
                </a:cubicBezTo>
                <a:cubicBezTo>
                  <a:pt x="340" y="46"/>
                  <a:pt x="340" y="46"/>
                  <a:pt x="340" y="46"/>
                </a:cubicBezTo>
                <a:cubicBezTo>
                  <a:pt x="343" y="46"/>
                  <a:pt x="343" y="46"/>
                  <a:pt x="343" y="46"/>
                </a:cubicBezTo>
                <a:cubicBezTo>
                  <a:pt x="340" y="46"/>
                  <a:pt x="340" y="46"/>
                  <a:pt x="340" y="46"/>
                </a:cubicBezTo>
                <a:cubicBezTo>
                  <a:pt x="340" y="49"/>
                  <a:pt x="340" y="49"/>
                  <a:pt x="340" y="49"/>
                </a:cubicBezTo>
                <a:cubicBezTo>
                  <a:pt x="337" y="52"/>
                  <a:pt x="337" y="52"/>
                  <a:pt x="337" y="52"/>
                </a:cubicBezTo>
                <a:cubicBezTo>
                  <a:pt x="340" y="52"/>
                  <a:pt x="340" y="52"/>
                  <a:pt x="340" y="52"/>
                </a:cubicBezTo>
                <a:cubicBezTo>
                  <a:pt x="340" y="49"/>
                  <a:pt x="340" y="49"/>
                  <a:pt x="340" y="49"/>
                </a:cubicBezTo>
                <a:cubicBezTo>
                  <a:pt x="340" y="52"/>
                  <a:pt x="340" y="52"/>
                  <a:pt x="340" y="52"/>
                </a:cubicBezTo>
                <a:cubicBezTo>
                  <a:pt x="348" y="52"/>
                  <a:pt x="348" y="52"/>
                  <a:pt x="348" y="52"/>
                </a:cubicBezTo>
                <a:cubicBezTo>
                  <a:pt x="345" y="46"/>
                  <a:pt x="345" y="46"/>
                  <a:pt x="345" y="46"/>
                </a:cubicBezTo>
                <a:cubicBezTo>
                  <a:pt x="356" y="46"/>
                  <a:pt x="356" y="46"/>
                  <a:pt x="356" y="46"/>
                </a:cubicBezTo>
                <a:cubicBezTo>
                  <a:pt x="359" y="40"/>
                  <a:pt x="359" y="40"/>
                  <a:pt x="359" y="40"/>
                </a:cubicBezTo>
                <a:moveTo>
                  <a:pt x="381" y="40"/>
                </a:moveTo>
                <a:cubicBezTo>
                  <a:pt x="381" y="40"/>
                  <a:pt x="381" y="40"/>
                  <a:pt x="381" y="40"/>
                </a:cubicBezTo>
                <a:moveTo>
                  <a:pt x="302" y="40"/>
                </a:moveTo>
                <a:cubicBezTo>
                  <a:pt x="294" y="43"/>
                  <a:pt x="294" y="43"/>
                  <a:pt x="294" y="43"/>
                </a:cubicBezTo>
                <a:cubicBezTo>
                  <a:pt x="302" y="49"/>
                  <a:pt x="302" y="49"/>
                  <a:pt x="302" y="49"/>
                </a:cubicBezTo>
                <a:cubicBezTo>
                  <a:pt x="302" y="40"/>
                  <a:pt x="302" y="40"/>
                  <a:pt x="302" y="40"/>
                </a:cubicBezTo>
                <a:moveTo>
                  <a:pt x="438" y="74"/>
                </a:moveTo>
                <a:cubicBezTo>
                  <a:pt x="438" y="69"/>
                  <a:pt x="438" y="69"/>
                  <a:pt x="438" y="69"/>
                </a:cubicBezTo>
                <a:cubicBezTo>
                  <a:pt x="438" y="74"/>
                  <a:pt x="438" y="74"/>
                  <a:pt x="438" y="74"/>
                </a:cubicBezTo>
                <a:cubicBezTo>
                  <a:pt x="446" y="74"/>
                  <a:pt x="446" y="74"/>
                  <a:pt x="446" y="74"/>
                </a:cubicBezTo>
                <a:cubicBezTo>
                  <a:pt x="438" y="74"/>
                  <a:pt x="438" y="74"/>
                  <a:pt x="438" y="74"/>
                </a:cubicBezTo>
                <a:moveTo>
                  <a:pt x="403" y="40"/>
                </a:moveTo>
                <a:cubicBezTo>
                  <a:pt x="398" y="40"/>
                  <a:pt x="391" y="40"/>
                  <a:pt x="389" y="40"/>
                </a:cubicBezTo>
                <a:cubicBezTo>
                  <a:pt x="389" y="43"/>
                  <a:pt x="389" y="43"/>
                  <a:pt x="389" y="43"/>
                </a:cubicBezTo>
                <a:cubicBezTo>
                  <a:pt x="397" y="43"/>
                  <a:pt x="397" y="43"/>
                  <a:pt x="397" y="43"/>
                </a:cubicBezTo>
                <a:cubicBezTo>
                  <a:pt x="397" y="49"/>
                  <a:pt x="397" y="49"/>
                  <a:pt x="397" y="49"/>
                </a:cubicBezTo>
                <a:cubicBezTo>
                  <a:pt x="411" y="49"/>
                  <a:pt x="411" y="49"/>
                  <a:pt x="411" y="49"/>
                </a:cubicBezTo>
                <a:cubicBezTo>
                  <a:pt x="397" y="49"/>
                  <a:pt x="397" y="49"/>
                  <a:pt x="397" y="49"/>
                </a:cubicBezTo>
                <a:cubicBezTo>
                  <a:pt x="397" y="43"/>
                  <a:pt x="397" y="43"/>
                  <a:pt x="397" y="43"/>
                </a:cubicBezTo>
                <a:cubicBezTo>
                  <a:pt x="389" y="43"/>
                  <a:pt x="389" y="43"/>
                  <a:pt x="389" y="43"/>
                </a:cubicBezTo>
                <a:cubicBezTo>
                  <a:pt x="386" y="43"/>
                  <a:pt x="386" y="43"/>
                  <a:pt x="386" y="43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6" y="43"/>
                  <a:pt x="386" y="43"/>
                  <a:pt x="386" y="43"/>
                </a:cubicBezTo>
                <a:cubicBezTo>
                  <a:pt x="381" y="43"/>
                  <a:pt x="381" y="43"/>
                  <a:pt x="381" y="43"/>
                </a:cubicBezTo>
                <a:cubicBezTo>
                  <a:pt x="379" y="49"/>
                  <a:pt x="379" y="49"/>
                  <a:pt x="379" y="49"/>
                </a:cubicBezTo>
                <a:cubicBezTo>
                  <a:pt x="381" y="40"/>
                  <a:pt x="381" y="40"/>
                  <a:pt x="381" y="40"/>
                </a:cubicBezTo>
                <a:cubicBezTo>
                  <a:pt x="370" y="43"/>
                  <a:pt x="370" y="43"/>
                  <a:pt x="370" y="43"/>
                </a:cubicBezTo>
                <a:cubicBezTo>
                  <a:pt x="375" y="43"/>
                  <a:pt x="375" y="43"/>
                  <a:pt x="375" y="43"/>
                </a:cubicBezTo>
                <a:cubicBezTo>
                  <a:pt x="381" y="54"/>
                  <a:pt x="381" y="54"/>
                  <a:pt x="381" y="54"/>
                </a:cubicBezTo>
                <a:cubicBezTo>
                  <a:pt x="375" y="43"/>
                  <a:pt x="375" y="43"/>
                  <a:pt x="375" y="43"/>
                </a:cubicBezTo>
                <a:cubicBezTo>
                  <a:pt x="370" y="43"/>
                  <a:pt x="370" y="43"/>
                  <a:pt x="370" y="43"/>
                </a:cubicBezTo>
                <a:cubicBezTo>
                  <a:pt x="367" y="43"/>
                  <a:pt x="367" y="43"/>
                  <a:pt x="367" y="43"/>
                </a:cubicBezTo>
                <a:cubicBezTo>
                  <a:pt x="364" y="46"/>
                  <a:pt x="364" y="46"/>
                  <a:pt x="364" y="46"/>
                </a:cubicBezTo>
                <a:cubicBezTo>
                  <a:pt x="364" y="52"/>
                  <a:pt x="364" y="52"/>
                  <a:pt x="364" y="52"/>
                </a:cubicBezTo>
                <a:cubicBezTo>
                  <a:pt x="364" y="46"/>
                  <a:pt x="364" y="46"/>
                  <a:pt x="364" y="46"/>
                </a:cubicBezTo>
                <a:cubicBezTo>
                  <a:pt x="364" y="52"/>
                  <a:pt x="364" y="52"/>
                  <a:pt x="364" y="52"/>
                </a:cubicBezTo>
                <a:cubicBezTo>
                  <a:pt x="367" y="57"/>
                  <a:pt x="367" y="57"/>
                  <a:pt x="367" y="57"/>
                </a:cubicBezTo>
                <a:cubicBezTo>
                  <a:pt x="373" y="57"/>
                  <a:pt x="373" y="57"/>
                  <a:pt x="373" y="57"/>
                </a:cubicBezTo>
                <a:cubicBezTo>
                  <a:pt x="381" y="57"/>
                  <a:pt x="381" y="57"/>
                  <a:pt x="381" y="57"/>
                </a:cubicBezTo>
                <a:cubicBezTo>
                  <a:pt x="381" y="63"/>
                  <a:pt x="381" y="63"/>
                  <a:pt x="381" y="63"/>
                </a:cubicBezTo>
                <a:cubicBezTo>
                  <a:pt x="392" y="60"/>
                  <a:pt x="392" y="60"/>
                  <a:pt x="392" y="60"/>
                </a:cubicBezTo>
                <a:cubicBezTo>
                  <a:pt x="416" y="57"/>
                  <a:pt x="416" y="57"/>
                  <a:pt x="416" y="57"/>
                </a:cubicBezTo>
                <a:cubicBezTo>
                  <a:pt x="419" y="60"/>
                  <a:pt x="419" y="60"/>
                  <a:pt x="419" y="60"/>
                </a:cubicBezTo>
                <a:cubicBezTo>
                  <a:pt x="416" y="57"/>
                  <a:pt x="416" y="57"/>
                  <a:pt x="416" y="57"/>
                </a:cubicBezTo>
                <a:cubicBezTo>
                  <a:pt x="419" y="60"/>
                  <a:pt x="419" y="60"/>
                  <a:pt x="419" y="60"/>
                </a:cubicBezTo>
                <a:cubicBezTo>
                  <a:pt x="421" y="60"/>
                  <a:pt x="421" y="60"/>
                  <a:pt x="421" y="60"/>
                </a:cubicBezTo>
                <a:cubicBezTo>
                  <a:pt x="427" y="63"/>
                  <a:pt x="427" y="63"/>
                  <a:pt x="427" y="63"/>
                </a:cubicBezTo>
                <a:cubicBezTo>
                  <a:pt x="433" y="66"/>
                  <a:pt x="433" y="66"/>
                  <a:pt x="433" y="66"/>
                </a:cubicBezTo>
                <a:cubicBezTo>
                  <a:pt x="430" y="72"/>
                  <a:pt x="430" y="72"/>
                  <a:pt x="430" y="72"/>
                </a:cubicBezTo>
                <a:cubicBezTo>
                  <a:pt x="430" y="80"/>
                  <a:pt x="430" y="80"/>
                  <a:pt x="430" y="80"/>
                </a:cubicBezTo>
                <a:cubicBezTo>
                  <a:pt x="449" y="89"/>
                  <a:pt x="449" y="89"/>
                  <a:pt x="449" y="89"/>
                </a:cubicBezTo>
                <a:cubicBezTo>
                  <a:pt x="449" y="82"/>
                  <a:pt x="449" y="82"/>
                  <a:pt x="449" y="82"/>
                </a:cubicBezTo>
                <a:cubicBezTo>
                  <a:pt x="460" y="86"/>
                  <a:pt x="460" y="86"/>
                  <a:pt x="460" y="86"/>
                </a:cubicBezTo>
                <a:cubicBezTo>
                  <a:pt x="462" y="83"/>
                  <a:pt x="462" y="83"/>
                  <a:pt x="462" y="83"/>
                </a:cubicBezTo>
                <a:cubicBezTo>
                  <a:pt x="454" y="77"/>
                  <a:pt x="454" y="77"/>
                  <a:pt x="454" y="77"/>
                </a:cubicBezTo>
                <a:cubicBezTo>
                  <a:pt x="454" y="72"/>
                  <a:pt x="454" y="72"/>
                  <a:pt x="454" y="72"/>
                </a:cubicBezTo>
                <a:cubicBezTo>
                  <a:pt x="449" y="72"/>
                  <a:pt x="449" y="72"/>
                  <a:pt x="449" y="72"/>
                </a:cubicBezTo>
                <a:cubicBezTo>
                  <a:pt x="454" y="72"/>
                  <a:pt x="454" y="72"/>
                  <a:pt x="454" y="72"/>
                </a:cubicBezTo>
                <a:cubicBezTo>
                  <a:pt x="457" y="72"/>
                  <a:pt x="457" y="72"/>
                  <a:pt x="457" y="72"/>
                </a:cubicBezTo>
                <a:cubicBezTo>
                  <a:pt x="471" y="73"/>
                  <a:pt x="471" y="73"/>
                  <a:pt x="471" y="73"/>
                </a:cubicBezTo>
                <a:cubicBezTo>
                  <a:pt x="457" y="72"/>
                  <a:pt x="457" y="72"/>
                  <a:pt x="457" y="72"/>
                </a:cubicBezTo>
                <a:cubicBezTo>
                  <a:pt x="462" y="74"/>
                  <a:pt x="462" y="74"/>
                  <a:pt x="462" y="74"/>
                </a:cubicBezTo>
                <a:cubicBezTo>
                  <a:pt x="465" y="77"/>
                  <a:pt x="465" y="77"/>
                  <a:pt x="465" y="77"/>
                </a:cubicBezTo>
                <a:cubicBezTo>
                  <a:pt x="470" y="77"/>
                  <a:pt x="470" y="77"/>
                  <a:pt x="470" y="77"/>
                </a:cubicBezTo>
                <a:cubicBezTo>
                  <a:pt x="473" y="74"/>
                  <a:pt x="473" y="74"/>
                  <a:pt x="473" y="74"/>
                </a:cubicBezTo>
                <a:cubicBezTo>
                  <a:pt x="470" y="69"/>
                  <a:pt x="470" y="69"/>
                  <a:pt x="470" y="69"/>
                </a:cubicBezTo>
                <a:cubicBezTo>
                  <a:pt x="460" y="66"/>
                  <a:pt x="460" y="66"/>
                  <a:pt x="460" y="66"/>
                </a:cubicBezTo>
                <a:cubicBezTo>
                  <a:pt x="449" y="63"/>
                  <a:pt x="449" y="63"/>
                  <a:pt x="449" y="63"/>
                </a:cubicBezTo>
                <a:cubicBezTo>
                  <a:pt x="454" y="60"/>
                  <a:pt x="454" y="60"/>
                  <a:pt x="454" y="60"/>
                </a:cubicBezTo>
                <a:cubicBezTo>
                  <a:pt x="454" y="55"/>
                  <a:pt x="454" y="55"/>
                  <a:pt x="454" y="55"/>
                </a:cubicBezTo>
                <a:cubicBezTo>
                  <a:pt x="435" y="48"/>
                  <a:pt x="435" y="48"/>
                  <a:pt x="435" y="48"/>
                </a:cubicBezTo>
                <a:cubicBezTo>
                  <a:pt x="432" y="52"/>
                  <a:pt x="432" y="52"/>
                  <a:pt x="432" y="52"/>
                </a:cubicBezTo>
                <a:cubicBezTo>
                  <a:pt x="432" y="52"/>
                  <a:pt x="432" y="52"/>
                  <a:pt x="432" y="52"/>
                </a:cubicBezTo>
                <a:cubicBezTo>
                  <a:pt x="427" y="52"/>
                  <a:pt x="427" y="52"/>
                  <a:pt x="427" y="52"/>
                </a:cubicBezTo>
                <a:cubicBezTo>
                  <a:pt x="421" y="49"/>
                  <a:pt x="421" y="49"/>
                  <a:pt x="421" y="49"/>
                </a:cubicBezTo>
                <a:cubicBezTo>
                  <a:pt x="419" y="46"/>
                  <a:pt x="419" y="46"/>
                  <a:pt x="419" y="46"/>
                </a:cubicBezTo>
                <a:cubicBezTo>
                  <a:pt x="416" y="43"/>
                  <a:pt x="416" y="43"/>
                  <a:pt x="416" y="43"/>
                </a:cubicBezTo>
                <a:cubicBezTo>
                  <a:pt x="411" y="43"/>
                  <a:pt x="411" y="43"/>
                  <a:pt x="411" y="43"/>
                </a:cubicBezTo>
                <a:cubicBezTo>
                  <a:pt x="416" y="43"/>
                  <a:pt x="416" y="43"/>
                  <a:pt x="416" y="43"/>
                </a:cubicBezTo>
                <a:cubicBezTo>
                  <a:pt x="416" y="40"/>
                  <a:pt x="410" y="40"/>
                  <a:pt x="403" y="40"/>
                </a:cubicBezTo>
                <a:moveTo>
                  <a:pt x="277" y="37"/>
                </a:moveTo>
                <a:cubicBezTo>
                  <a:pt x="267" y="37"/>
                  <a:pt x="267" y="37"/>
                  <a:pt x="267" y="37"/>
                </a:cubicBezTo>
                <a:cubicBezTo>
                  <a:pt x="277" y="37"/>
                  <a:pt x="277" y="37"/>
                  <a:pt x="277" y="37"/>
                </a:cubicBezTo>
                <a:moveTo>
                  <a:pt x="1332" y="34"/>
                </a:moveTo>
                <a:cubicBezTo>
                  <a:pt x="1324" y="34"/>
                  <a:pt x="1324" y="34"/>
                  <a:pt x="1324" y="34"/>
                </a:cubicBezTo>
                <a:cubicBezTo>
                  <a:pt x="1324" y="37"/>
                  <a:pt x="1324" y="37"/>
                  <a:pt x="1324" y="37"/>
                </a:cubicBezTo>
                <a:cubicBezTo>
                  <a:pt x="1332" y="37"/>
                  <a:pt x="1332" y="37"/>
                  <a:pt x="1332" y="37"/>
                </a:cubicBezTo>
                <a:cubicBezTo>
                  <a:pt x="1332" y="34"/>
                  <a:pt x="1332" y="34"/>
                  <a:pt x="1332" y="34"/>
                </a:cubicBezTo>
                <a:moveTo>
                  <a:pt x="1302" y="32"/>
                </a:moveTo>
                <a:cubicBezTo>
                  <a:pt x="1302" y="32"/>
                  <a:pt x="1302" y="32"/>
                  <a:pt x="1302" y="32"/>
                </a:cubicBezTo>
                <a:moveTo>
                  <a:pt x="1313" y="32"/>
                </a:moveTo>
                <a:cubicBezTo>
                  <a:pt x="1302" y="32"/>
                  <a:pt x="1302" y="32"/>
                  <a:pt x="1302" y="32"/>
                </a:cubicBezTo>
                <a:cubicBezTo>
                  <a:pt x="1283" y="32"/>
                  <a:pt x="1283" y="32"/>
                  <a:pt x="1283" y="32"/>
                </a:cubicBezTo>
                <a:cubicBezTo>
                  <a:pt x="1283" y="37"/>
                  <a:pt x="1283" y="37"/>
                  <a:pt x="1283" y="37"/>
                </a:cubicBezTo>
                <a:cubicBezTo>
                  <a:pt x="1299" y="37"/>
                  <a:pt x="1299" y="37"/>
                  <a:pt x="1299" y="37"/>
                </a:cubicBezTo>
                <a:cubicBezTo>
                  <a:pt x="1313" y="37"/>
                  <a:pt x="1313" y="37"/>
                  <a:pt x="1313" y="37"/>
                </a:cubicBezTo>
                <a:cubicBezTo>
                  <a:pt x="1313" y="32"/>
                  <a:pt x="1313" y="32"/>
                  <a:pt x="1313" y="32"/>
                </a:cubicBezTo>
                <a:moveTo>
                  <a:pt x="326" y="29"/>
                </a:moveTo>
                <a:cubicBezTo>
                  <a:pt x="326" y="29"/>
                  <a:pt x="326" y="29"/>
                  <a:pt x="326" y="29"/>
                </a:cubicBezTo>
                <a:moveTo>
                  <a:pt x="329" y="29"/>
                </a:moveTo>
                <a:cubicBezTo>
                  <a:pt x="326" y="29"/>
                  <a:pt x="326" y="29"/>
                  <a:pt x="326" y="29"/>
                </a:cubicBezTo>
                <a:cubicBezTo>
                  <a:pt x="321" y="29"/>
                  <a:pt x="321" y="29"/>
                  <a:pt x="321" y="29"/>
                </a:cubicBezTo>
                <a:cubicBezTo>
                  <a:pt x="321" y="34"/>
                  <a:pt x="321" y="34"/>
                  <a:pt x="321" y="34"/>
                </a:cubicBezTo>
                <a:cubicBezTo>
                  <a:pt x="324" y="34"/>
                  <a:pt x="324" y="34"/>
                  <a:pt x="324" y="34"/>
                </a:cubicBezTo>
                <a:cubicBezTo>
                  <a:pt x="329" y="34"/>
                  <a:pt x="329" y="34"/>
                  <a:pt x="329" y="34"/>
                </a:cubicBezTo>
                <a:cubicBezTo>
                  <a:pt x="324" y="34"/>
                  <a:pt x="324" y="34"/>
                  <a:pt x="324" y="34"/>
                </a:cubicBezTo>
                <a:cubicBezTo>
                  <a:pt x="329" y="34"/>
                  <a:pt x="329" y="34"/>
                  <a:pt x="329" y="34"/>
                </a:cubicBezTo>
                <a:cubicBezTo>
                  <a:pt x="329" y="29"/>
                  <a:pt x="329" y="29"/>
                  <a:pt x="329" y="29"/>
                </a:cubicBezTo>
                <a:cubicBezTo>
                  <a:pt x="329" y="34"/>
                  <a:pt x="329" y="34"/>
                  <a:pt x="329" y="34"/>
                </a:cubicBezTo>
                <a:cubicBezTo>
                  <a:pt x="329" y="29"/>
                  <a:pt x="329" y="29"/>
                  <a:pt x="329" y="29"/>
                </a:cubicBezTo>
                <a:moveTo>
                  <a:pt x="351" y="29"/>
                </a:moveTo>
                <a:cubicBezTo>
                  <a:pt x="359" y="37"/>
                  <a:pt x="359" y="37"/>
                  <a:pt x="359" y="37"/>
                </a:cubicBezTo>
                <a:cubicBezTo>
                  <a:pt x="386" y="37"/>
                  <a:pt x="386" y="37"/>
                  <a:pt x="386" y="37"/>
                </a:cubicBezTo>
                <a:cubicBezTo>
                  <a:pt x="400" y="37"/>
                  <a:pt x="400" y="37"/>
                  <a:pt x="400" y="37"/>
                </a:cubicBezTo>
                <a:cubicBezTo>
                  <a:pt x="381" y="34"/>
                  <a:pt x="381" y="34"/>
                  <a:pt x="381" y="34"/>
                </a:cubicBezTo>
                <a:cubicBezTo>
                  <a:pt x="366" y="34"/>
                  <a:pt x="363" y="32"/>
                  <a:pt x="351" y="29"/>
                </a:cubicBezTo>
                <a:moveTo>
                  <a:pt x="1044" y="171"/>
                </a:moveTo>
                <a:cubicBezTo>
                  <a:pt x="1044" y="171"/>
                  <a:pt x="1044" y="171"/>
                  <a:pt x="1044" y="171"/>
                </a:cubicBezTo>
                <a:cubicBezTo>
                  <a:pt x="1042" y="173"/>
                  <a:pt x="1042" y="177"/>
                  <a:pt x="1038" y="177"/>
                </a:cubicBezTo>
                <a:cubicBezTo>
                  <a:pt x="1035" y="177"/>
                  <a:pt x="1034" y="174"/>
                  <a:pt x="1033" y="171"/>
                </a:cubicBezTo>
                <a:cubicBezTo>
                  <a:pt x="1033" y="171"/>
                  <a:pt x="1033" y="171"/>
                  <a:pt x="1033" y="171"/>
                </a:cubicBezTo>
                <a:cubicBezTo>
                  <a:pt x="1034" y="174"/>
                  <a:pt x="1035" y="177"/>
                  <a:pt x="1038" y="177"/>
                </a:cubicBezTo>
                <a:cubicBezTo>
                  <a:pt x="1042" y="177"/>
                  <a:pt x="1042" y="173"/>
                  <a:pt x="1044" y="171"/>
                </a:cubicBezTo>
                <a:moveTo>
                  <a:pt x="1044" y="171"/>
                </a:moveTo>
                <a:cubicBezTo>
                  <a:pt x="1044" y="171"/>
                  <a:pt x="1044" y="171"/>
                  <a:pt x="1044" y="171"/>
                </a:cubicBezTo>
                <a:moveTo>
                  <a:pt x="1025" y="163"/>
                </a:moveTo>
                <a:cubicBezTo>
                  <a:pt x="1030" y="160"/>
                  <a:pt x="1030" y="160"/>
                  <a:pt x="1030" y="160"/>
                </a:cubicBezTo>
                <a:cubicBezTo>
                  <a:pt x="1030" y="160"/>
                  <a:pt x="1030" y="160"/>
                  <a:pt x="1030" y="160"/>
                </a:cubicBezTo>
                <a:cubicBezTo>
                  <a:pt x="1030" y="160"/>
                  <a:pt x="1030" y="160"/>
                  <a:pt x="1030" y="160"/>
                </a:cubicBezTo>
                <a:cubicBezTo>
                  <a:pt x="1025" y="163"/>
                  <a:pt x="1025" y="163"/>
                  <a:pt x="1025" y="163"/>
                </a:cubicBezTo>
                <a:cubicBezTo>
                  <a:pt x="1025" y="163"/>
                  <a:pt x="1025" y="163"/>
                  <a:pt x="1025" y="163"/>
                </a:cubicBezTo>
                <a:moveTo>
                  <a:pt x="1049" y="154"/>
                </a:moveTo>
                <a:cubicBezTo>
                  <a:pt x="1049" y="154"/>
                  <a:pt x="1049" y="154"/>
                  <a:pt x="1049" y="154"/>
                </a:cubicBezTo>
                <a:cubicBezTo>
                  <a:pt x="1049" y="154"/>
                  <a:pt x="1049" y="154"/>
                  <a:pt x="1049" y="154"/>
                </a:cubicBezTo>
                <a:cubicBezTo>
                  <a:pt x="1049" y="154"/>
                  <a:pt x="1049" y="154"/>
                  <a:pt x="1049" y="155"/>
                </a:cubicBezTo>
                <a:cubicBezTo>
                  <a:pt x="1046" y="159"/>
                  <a:pt x="1044" y="160"/>
                  <a:pt x="1041" y="160"/>
                </a:cubicBezTo>
                <a:cubicBezTo>
                  <a:pt x="1041" y="160"/>
                  <a:pt x="1041" y="160"/>
                  <a:pt x="1041" y="160"/>
                </a:cubicBezTo>
                <a:cubicBezTo>
                  <a:pt x="1041" y="160"/>
                  <a:pt x="1041" y="160"/>
                  <a:pt x="1041" y="160"/>
                </a:cubicBezTo>
                <a:cubicBezTo>
                  <a:pt x="1041" y="160"/>
                  <a:pt x="1041" y="160"/>
                  <a:pt x="1041" y="160"/>
                </a:cubicBezTo>
                <a:cubicBezTo>
                  <a:pt x="1041" y="160"/>
                  <a:pt x="1041" y="160"/>
                  <a:pt x="1041" y="160"/>
                </a:cubicBezTo>
                <a:cubicBezTo>
                  <a:pt x="1044" y="160"/>
                  <a:pt x="1046" y="159"/>
                  <a:pt x="1049" y="155"/>
                </a:cubicBezTo>
                <a:cubicBezTo>
                  <a:pt x="1049" y="154"/>
                  <a:pt x="1049" y="154"/>
                  <a:pt x="1049" y="154"/>
                </a:cubicBezTo>
                <a:cubicBezTo>
                  <a:pt x="1049" y="154"/>
                  <a:pt x="1049" y="154"/>
                  <a:pt x="1049" y="154"/>
                </a:cubicBezTo>
                <a:moveTo>
                  <a:pt x="1049" y="154"/>
                </a:moveTo>
                <a:cubicBezTo>
                  <a:pt x="1049" y="154"/>
                  <a:pt x="1049" y="154"/>
                  <a:pt x="1049" y="154"/>
                </a:cubicBezTo>
                <a:moveTo>
                  <a:pt x="1171" y="117"/>
                </a:moveTo>
                <a:cubicBezTo>
                  <a:pt x="1171" y="117"/>
                  <a:pt x="1171" y="117"/>
                  <a:pt x="1171" y="117"/>
                </a:cubicBezTo>
                <a:cubicBezTo>
                  <a:pt x="1170" y="130"/>
                  <a:pt x="1162" y="133"/>
                  <a:pt x="1149" y="134"/>
                </a:cubicBezTo>
                <a:cubicBezTo>
                  <a:pt x="1149" y="134"/>
                  <a:pt x="1149" y="134"/>
                  <a:pt x="1149" y="134"/>
                </a:cubicBezTo>
                <a:cubicBezTo>
                  <a:pt x="1162" y="133"/>
                  <a:pt x="1170" y="130"/>
                  <a:pt x="1171" y="117"/>
                </a:cubicBezTo>
                <a:moveTo>
                  <a:pt x="1171" y="117"/>
                </a:moveTo>
                <a:cubicBezTo>
                  <a:pt x="1171" y="117"/>
                  <a:pt x="1171" y="117"/>
                  <a:pt x="1171" y="117"/>
                </a:cubicBezTo>
                <a:moveTo>
                  <a:pt x="1390" y="86"/>
                </a:moveTo>
                <a:cubicBezTo>
                  <a:pt x="1391" y="86"/>
                  <a:pt x="1392" y="86"/>
                  <a:pt x="1394" y="86"/>
                </a:cubicBezTo>
                <a:cubicBezTo>
                  <a:pt x="1394" y="86"/>
                  <a:pt x="1394" y="86"/>
                  <a:pt x="1394" y="86"/>
                </a:cubicBezTo>
                <a:cubicBezTo>
                  <a:pt x="1394" y="86"/>
                  <a:pt x="1394" y="86"/>
                  <a:pt x="1394" y="86"/>
                </a:cubicBezTo>
                <a:cubicBezTo>
                  <a:pt x="1392" y="86"/>
                  <a:pt x="1391" y="86"/>
                  <a:pt x="1390" y="86"/>
                </a:cubicBezTo>
                <a:cubicBezTo>
                  <a:pt x="1389" y="86"/>
                  <a:pt x="1388" y="86"/>
                  <a:pt x="1388" y="86"/>
                </a:cubicBezTo>
                <a:cubicBezTo>
                  <a:pt x="1388" y="86"/>
                  <a:pt x="1388" y="86"/>
                  <a:pt x="1388" y="86"/>
                </a:cubicBezTo>
                <a:cubicBezTo>
                  <a:pt x="1388" y="86"/>
                  <a:pt x="1388" y="86"/>
                  <a:pt x="1388" y="86"/>
                </a:cubicBezTo>
                <a:cubicBezTo>
                  <a:pt x="1388" y="86"/>
                  <a:pt x="1389" y="86"/>
                  <a:pt x="1390" y="86"/>
                </a:cubicBezTo>
                <a:moveTo>
                  <a:pt x="1394" y="86"/>
                </a:moveTo>
                <a:cubicBezTo>
                  <a:pt x="1394" y="86"/>
                  <a:pt x="1394" y="86"/>
                  <a:pt x="1394" y="86"/>
                </a:cubicBezTo>
                <a:cubicBezTo>
                  <a:pt x="1394" y="91"/>
                  <a:pt x="1394" y="91"/>
                  <a:pt x="1394" y="91"/>
                </a:cubicBezTo>
                <a:cubicBezTo>
                  <a:pt x="1394" y="86"/>
                  <a:pt x="1394" y="86"/>
                  <a:pt x="1394" y="86"/>
                </a:cubicBezTo>
                <a:cubicBezTo>
                  <a:pt x="1394" y="86"/>
                  <a:pt x="1394" y="86"/>
                  <a:pt x="1394" y="86"/>
                </a:cubicBezTo>
                <a:moveTo>
                  <a:pt x="1014" y="69"/>
                </a:moveTo>
                <a:cubicBezTo>
                  <a:pt x="1014" y="69"/>
                  <a:pt x="1014" y="69"/>
                  <a:pt x="1014" y="69"/>
                </a:cubicBezTo>
                <a:cubicBezTo>
                  <a:pt x="1014" y="69"/>
                  <a:pt x="1014" y="69"/>
                  <a:pt x="1014" y="69"/>
                </a:cubicBezTo>
                <a:cubicBezTo>
                  <a:pt x="1014" y="69"/>
                  <a:pt x="1014" y="69"/>
                  <a:pt x="1014" y="69"/>
                </a:cubicBezTo>
                <a:moveTo>
                  <a:pt x="1014" y="69"/>
                </a:moveTo>
                <a:cubicBezTo>
                  <a:pt x="1014" y="69"/>
                  <a:pt x="1013" y="69"/>
                  <a:pt x="1012" y="69"/>
                </a:cubicBezTo>
                <a:cubicBezTo>
                  <a:pt x="1013" y="69"/>
                  <a:pt x="1014" y="69"/>
                  <a:pt x="1014" y="69"/>
                </a:cubicBezTo>
                <a:moveTo>
                  <a:pt x="1012" y="69"/>
                </a:moveTo>
                <a:cubicBezTo>
                  <a:pt x="1012" y="69"/>
                  <a:pt x="1012" y="69"/>
                  <a:pt x="1012" y="69"/>
                </a:cubicBezTo>
                <a:cubicBezTo>
                  <a:pt x="1012" y="69"/>
                  <a:pt x="1012" y="69"/>
                  <a:pt x="1012" y="69"/>
                </a:cubicBezTo>
                <a:cubicBezTo>
                  <a:pt x="1012" y="69"/>
                  <a:pt x="1012" y="69"/>
                  <a:pt x="1012" y="69"/>
                </a:cubicBezTo>
                <a:cubicBezTo>
                  <a:pt x="1012" y="69"/>
                  <a:pt x="1012" y="69"/>
                  <a:pt x="1012" y="69"/>
                </a:cubicBezTo>
                <a:moveTo>
                  <a:pt x="1006" y="69"/>
                </a:moveTo>
                <a:cubicBezTo>
                  <a:pt x="1006" y="69"/>
                  <a:pt x="1006" y="69"/>
                  <a:pt x="1006" y="69"/>
                </a:cubicBezTo>
                <a:cubicBezTo>
                  <a:pt x="1006" y="69"/>
                  <a:pt x="1006" y="69"/>
                  <a:pt x="1007" y="69"/>
                </a:cubicBezTo>
                <a:cubicBezTo>
                  <a:pt x="1006" y="69"/>
                  <a:pt x="1006" y="69"/>
                  <a:pt x="1006" y="69"/>
                </a:cubicBezTo>
                <a:moveTo>
                  <a:pt x="1010" y="69"/>
                </a:moveTo>
                <a:cubicBezTo>
                  <a:pt x="1009" y="69"/>
                  <a:pt x="1009" y="69"/>
                  <a:pt x="1007" y="69"/>
                </a:cubicBezTo>
                <a:cubicBezTo>
                  <a:pt x="1009" y="69"/>
                  <a:pt x="1009" y="69"/>
                  <a:pt x="1010" y="69"/>
                </a:cubicBezTo>
                <a:moveTo>
                  <a:pt x="1007" y="69"/>
                </a:moveTo>
                <a:cubicBezTo>
                  <a:pt x="1007" y="69"/>
                  <a:pt x="1007" y="69"/>
                  <a:pt x="1007" y="69"/>
                </a:cubicBezTo>
                <a:cubicBezTo>
                  <a:pt x="1007" y="69"/>
                  <a:pt x="1007" y="69"/>
                  <a:pt x="1007" y="69"/>
                </a:cubicBezTo>
                <a:cubicBezTo>
                  <a:pt x="1007" y="69"/>
                  <a:pt x="1007" y="69"/>
                  <a:pt x="1007" y="69"/>
                </a:cubicBezTo>
                <a:moveTo>
                  <a:pt x="1019" y="61"/>
                </a:moveTo>
                <a:cubicBezTo>
                  <a:pt x="1019" y="61"/>
                  <a:pt x="1019" y="61"/>
                  <a:pt x="1019" y="61"/>
                </a:cubicBezTo>
                <a:cubicBezTo>
                  <a:pt x="1019" y="61"/>
                  <a:pt x="1019" y="61"/>
                  <a:pt x="1019" y="61"/>
                </a:cubicBezTo>
                <a:moveTo>
                  <a:pt x="1019" y="61"/>
                </a:moveTo>
                <a:cubicBezTo>
                  <a:pt x="1019" y="61"/>
                  <a:pt x="1019" y="61"/>
                  <a:pt x="1019" y="61"/>
                </a:cubicBezTo>
                <a:cubicBezTo>
                  <a:pt x="1019" y="61"/>
                  <a:pt x="1019" y="61"/>
                  <a:pt x="1019" y="61"/>
                </a:cubicBezTo>
                <a:moveTo>
                  <a:pt x="1412" y="63"/>
                </a:moveTo>
                <a:cubicBezTo>
                  <a:pt x="1413" y="63"/>
                  <a:pt x="1414" y="62"/>
                  <a:pt x="1416" y="60"/>
                </a:cubicBezTo>
                <a:cubicBezTo>
                  <a:pt x="1414" y="62"/>
                  <a:pt x="1413" y="63"/>
                  <a:pt x="1412" y="63"/>
                </a:cubicBezTo>
                <a:moveTo>
                  <a:pt x="1019" y="60"/>
                </a:moveTo>
                <a:cubicBezTo>
                  <a:pt x="1019" y="60"/>
                  <a:pt x="1019" y="60"/>
                  <a:pt x="1019" y="60"/>
                </a:cubicBezTo>
                <a:cubicBezTo>
                  <a:pt x="1019" y="60"/>
                  <a:pt x="1019" y="60"/>
                  <a:pt x="1019" y="60"/>
                </a:cubicBezTo>
                <a:moveTo>
                  <a:pt x="1064" y="57"/>
                </a:moveTo>
                <a:cubicBezTo>
                  <a:pt x="1064" y="57"/>
                  <a:pt x="1064" y="57"/>
                  <a:pt x="1064" y="57"/>
                </a:cubicBezTo>
                <a:cubicBezTo>
                  <a:pt x="1064" y="57"/>
                  <a:pt x="1064" y="57"/>
                  <a:pt x="1064" y="57"/>
                </a:cubicBezTo>
                <a:moveTo>
                  <a:pt x="1064" y="57"/>
                </a:moveTo>
                <a:cubicBezTo>
                  <a:pt x="1064" y="57"/>
                  <a:pt x="1063" y="57"/>
                  <a:pt x="1063" y="57"/>
                </a:cubicBezTo>
                <a:cubicBezTo>
                  <a:pt x="1063" y="57"/>
                  <a:pt x="1064" y="57"/>
                  <a:pt x="1064" y="57"/>
                </a:cubicBezTo>
                <a:moveTo>
                  <a:pt x="1063" y="57"/>
                </a:moveTo>
                <a:cubicBezTo>
                  <a:pt x="1063" y="57"/>
                  <a:pt x="1063" y="57"/>
                  <a:pt x="1063" y="57"/>
                </a:cubicBezTo>
                <a:cubicBezTo>
                  <a:pt x="1063" y="57"/>
                  <a:pt x="1063" y="57"/>
                  <a:pt x="1063" y="57"/>
                </a:cubicBezTo>
                <a:moveTo>
                  <a:pt x="1058" y="57"/>
                </a:moveTo>
                <a:cubicBezTo>
                  <a:pt x="1057" y="57"/>
                  <a:pt x="1058" y="56"/>
                  <a:pt x="1056" y="52"/>
                </a:cubicBezTo>
                <a:cubicBezTo>
                  <a:pt x="1058" y="56"/>
                  <a:pt x="1057" y="57"/>
                  <a:pt x="1058" y="57"/>
                </a:cubicBezTo>
                <a:cubicBezTo>
                  <a:pt x="1058" y="57"/>
                  <a:pt x="1058" y="57"/>
                  <a:pt x="1059" y="57"/>
                </a:cubicBezTo>
                <a:cubicBezTo>
                  <a:pt x="1059" y="57"/>
                  <a:pt x="1060" y="57"/>
                  <a:pt x="1061" y="57"/>
                </a:cubicBezTo>
                <a:cubicBezTo>
                  <a:pt x="1062" y="57"/>
                  <a:pt x="1062" y="57"/>
                  <a:pt x="1063" y="57"/>
                </a:cubicBezTo>
                <a:cubicBezTo>
                  <a:pt x="1062" y="57"/>
                  <a:pt x="1062" y="57"/>
                  <a:pt x="1061" y="57"/>
                </a:cubicBezTo>
                <a:cubicBezTo>
                  <a:pt x="1060" y="57"/>
                  <a:pt x="1059" y="57"/>
                  <a:pt x="1059" y="57"/>
                </a:cubicBezTo>
                <a:cubicBezTo>
                  <a:pt x="1058" y="57"/>
                  <a:pt x="1058" y="57"/>
                  <a:pt x="1058" y="57"/>
                </a:cubicBezTo>
                <a:moveTo>
                  <a:pt x="1056" y="52"/>
                </a:moveTo>
                <a:cubicBezTo>
                  <a:pt x="1056" y="52"/>
                  <a:pt x="1056" y="52"/>
                  <a:pt x="1056" y="52"/>
                </a:cubicBezTo>
                <a:cubicBezTo>
                  <a:pt x="1056" y="52"/>
                  <a:pt x="1056" y="52"/>
                  <a:pt x="1056" y="52"/>
                </a:cubicBezTo>
                <a:moveTo>
                  <a:pt x="1056" y="52"/>
                </a:moveTo>
                <a:cubicBezTo>
                  <a:pt x="1056" y="52"/>
                  <a:pt x="1056" y="52"/>
                  <a:pt x="1056" y="52"/>
                </a:cubicBezTo>
                <a:cubicBezTo>
                  <a:pt x="1056" y="52"/>
                  <a:pt x="1056" y="52"/>
                  <a:pt x="1056" y="52"/>
                </a:cubicBezTo>
                <a:moveTo>
                  <a:pt x="1056" y="51"/>
                </a:moveTo>
                <a:cubicBezTo>
                  <a:pt x="1056" y="51"/>
                  <a:pt x="1056" y="51"/>
                  <a:pt x="1056" y="51"/>
                </a:cubicBezTo>
                <a:cubicBezTo>
                  <a:pt x="1056" y="51"/>
                  <a:pt x="1056" y="51"/>
                  <a:pt x="1056" y="51"/>
                </a:cubicBezTo>
                <a:moveTo>
                  <a:pt x="1056" y="51"/>
                </a:moveTo>
                <a:cubicBezTo>
                  <a:pt x="1056" y="51"/>
                  <a:pt x="1056" y="51"/>
                  <a:pt x="1056" y="51"/>
                </a:cubicBezTo>
                <a:cubicBezTo>
                  <a:pt x="1056" y="51"/>
                  <a:pt x="1056" y="51"/>
                  <a:pt x="1056" y="51"/>
                </a:cubicBezTo>
                <a:moveTo>
                  <a:pt x="1056" y="51"/>
                </a:moveTo>
                <a:cubicBezTo>
                  <a:pt x="1056" y="51"/>
                  <a:pt x="1056" y="51"/>
                  <a:pt x="1056" y="51"/>
                </a:cubicBezTo>
                <a:cubicBezTo>
                  <a:pt x="1056" y="51"/>
                  <a:pt x="1056" y="51"/>
                  <a:pt x="1056" y="51"/>
                </a:cubicBezTo>
                <a:moveTo>
                  <a:pt x="1043" y="54"/>
                </a:moveTo>
                <a:cubicBezTo>
                  <a:pt x="1041" y="49"/>
                  <a:pt x="1041" y="49"/>
                  <a:pt x="1041" y="49"/>
                </a:cubicBezTo>
                <a:cubicBezTo>
                  <a:pt x="1043" y="54"/>
                  <a:pt x="1043" y="54"/>
                  <a:pt x="1043" y="54"/>
                </a:cubicBezTo>
                <a:moveTo>
                  <a:pt x="1218" y="46"/>
                </a:moveTo>
                <a:cubicBezTo>
                  <a:pt x="1218" y="46"/>
                  <a:pt x="1218" y="46"/>
                  <a:pt x="1218" y="46"/>
                </a:cubicBezTo>
                <a:cubicBezTo>
                  <a:pt x="1218" y="46"/>
                  <a:pt x="1218" y="46"/>
                  <a:pt x="1218" y="46"/>
                </a:cubicBezTo>
                <a:cubicBezTo>
                  <a:pt x="1218" y="46"/>
                  <a:pt x="1218" y="46"/>
                  <a:pt x="1218" y="46"/>
                </a:cubicBezTo>
                <a:moveTo>
                  <a:pt x="1218" y="46"/>
                </a:moveTo>
                <a:cubicBezTo>
                  <a:pt x="1217" y="46"/>
                  <a:pt x="1216" y="46"/>
                  <a:pt x="1215" y="46"/>
                </a:cubicBezTo>
                <a:cubicBezTo>
                  <a:pt x="1216" y="46"/>
                  <a:pt x="1217" y="46"/>
                  <a:pt x="1218" y="46"/>
                </a:cubicBezTo>
                <a:moveTo>
                  <a:pt x="1230" y="44"/>
                </a:moveTo>
                <a:cubicBezTo>
                  <a:pt x="1231" y="43"/>
                  <a:pt x="1233" y="43"/>
                  <a:pt x="1235" y="43"/>
                </a:cubicBezTo>
                <a:cubicBezTo>
                  <a:pt x="1233" y="43"/>
                  <a:pt x="1231" y="43"/>
                  <a:pt x="1230" y="44"/>
                </a:cubicBezTo>
                <a:moveTo>
                  <a:pt x="1065" y="57"/>
                </a:moveTo>
                <a:cubicBezTo>
                  <a:pt x="1064" y="43"/>
                  <a:pt x="1065" y="53"/>
                  <a:pt x="1055" y="43"/>
                </a:cubicBezTo>
                <a:cubicBezTo>
                  <a:pt x="1055" y="43"/>
                  <a:pt x="1055" y="43"/>
                  <a:pt x="1055" y="43"/>
                </a:cubicBezTo>
                <a:cubicBezTo>
                  <a:pt x="1065" y="53"/>
                  <a:pt x="1064" y="43"/>
                  <a:pt x="1065" y="57"/>
                </a:cubicBezTo>
                <a:cubicBezTo>
                  <a:pt x="1065" y="57"/>
                  <a:pt x="1065" y="57"/>
                  <a:pt x="1065" y="57"/>
                </a:cubicBezTo>
                <a:moveTo>
                  <a:pt x="1235" y="43"/>
                </a:moveTo>
                <a:cubicBezTo>
                  <a:pt x="1236" y="43"/>
                  <a:pt x="1236" y="43"/>
                  <a:pt x="1237" y="43"/>
                </a:cubicBezTo>
                <a:cubicBezTo>
                  <a:pt x="1236" y="43"/>
                  <a:pt x="1236" y="43"/>
                  <a:pt x="1235" y="43"/>
                </a:cubicBezTo>
                <a:moveTo>
                  <a:pt x="1082" y="34"/>
                </a:moveTo>
                <a:cubicBezTo>
                  <a:pt x="1082" y="34"/>
                  <a:pt x="1082" y="34"/>
                  <a:pt x="1082" y="34"/>
                </a:cubicBezTo>
                <a:moveTo>
                  <a:pt x="1084" y="34"/>
                </a:moveTo>
                <a:cubicBezTo>
                  <a:pt x="1106" y="32"/>
                  <a:pt x="1106" y="32"/>
                  <a:pt x="1106" y="32"/>
                </a:cubicBezTo>
                <a:cubicBezTo>
                  <a:pt x="1084" y="34"/>
                  <a:pt x="1084" y="34"/>
                  <a:pt x="1084" y="34"/>
                </a:cubicBezTo>
                <a:moveTo>
                  <a:pt x="1158" y="43"/>
                </a:moveTo>
                <a:cubicBezTo>
                  <a:pt x="1158" y="43"/>
                  <a:pt x="1158" y="43"/>
                  <a:pt x="1158" y="43"/>
                </a:cubicBezTo>
                <a:cubicBezTo>
                  <a:pt x="1174" y="37"/>
                  <a:pt x="1174" y="37"/>
                  <a:pt x="1174" y="37"/>
                </a:cubicBezTo>
                <a:cubicBezTo>
                  <a:pt x="1180" y="32"/>
                  <a:pt x="1180" y="32"/>
                  <a:pt x="1180" y="32"/>
                </a:cubicBezTo>
                <a:cubicBezTo>
                  <a:pt x="1183" y="37"/>
                  <a:pt x="1183" y="37"/>
                  <a:pt x="1183" y="37"/>
                </a:cubicBezTo>
                <a:cubicBezTo>
                  <a:pt x="1180" y="32"/>
                  <a:pt x="1180" y="32"/>
                  <a:pt x="1180" y="32"/>
                </a:cubicBezTo>
                <a:cubicBezTo>
                  <a:pt x="1174" y="37"/>
                  <a:pt x="1174" y="37"/>
                  <a:pt x="1174" y="37"/>
                </a:cubicBezTo>
                <a:cubicBezTo>
                  <a:pt x="1158" y="43"/>
                  <a:pt x="1158" y="43"/>
                  <a:pt x="1158" y="43"/>
                </a:cubicBezTo>
                <a:moveTo>
                  <a:pt x="1150" y="26"/>
                </a:moveTo>
                <a:cubicBezTo>
                  <a:pt x="1139" y="26"/>
                  <a:pt x="1139" y="26"/>
                  <a:pt x="1139" y="26"/>
                </a:cubicBezTo>
                <a:cubicBezTo>
                  <a:pt x="1106" y="32"/>
                  <a:pt x="1106" y="32"/>
                  <a:pt x="1106" y="32"/>
                </a:cubicBezTo>
                <a:cubicBezTo>
                  <a:pt x="1084" y="34"/>
                  <a:pt x="1084" y="34"/>
                  <a:pt x="1084" y="34"/>
                </a:cubicBezTo>
                <a:cubicBezTo>
                  <a:pt x="1082" y="34"/>
                  <a:pt x="1082" y="34"/>
                  <a:pt x="1082" y="34"/>
                </a:cubicBezTo>
                <a:cubicBezTo>
                  <a:pt x="1076" y="37"/>
                  <a:pt x="1076" y="37"/>
                  <a:pt x="1076" y="37"/>
                </a:cubicBezTo>
                <a:cubicBezTo>
                  <a:pt x="1071" y="40"/>
                  <a:pt x="1071" y="40"/>
                  <a:pt x="1071" y="40"/>
                </a:cubicBezTo>
                <a:cubicBezTo>
                  <a:pt x="1052" y="40"/>
                  <a:pt x="1052" y="40"/>
                  <a:pt x="1052" y="40"/>
                </a:cubicBezTo>
                <a:cubicBezTo>
                  <a:pt x="1052" y="46"/>
                  <a:pt x="1052" y="46"/>
                  <a:pt x="1052" y="46"/>
                </a:cubicBezTo>
                <a:cubicBezTo>
                  <a:pt x="1041" y="46"/>
                  <a:pt x="1041" y="46"/>
                  <a:pt x="1041" y="46"/>
                </a:cubicBezTo>
                <a:cubicBezTo>
                  <a:pt x="1022" y="49"/>
                  <a:pt x="1022" y="49"/>
                  <a:pt x="1022" y="49"/>
                </a:cubicBezTo>
                <a:cubicBezTo>
                  <a:pt x="1025" y="52"/>
                  <a:pt x="1025" y="52"/>
                  <a:pt x="1025" y="52"/>
                </a:cubicBezTo>
                <a:cubicBezTo>
                  <a:pt x="1027" y="60"/>
                  <a:pt x="1027" y="60"/>
                  <a:pt x="1027" y="60"/>
                </a:cubicBezTo>
                <a:cubicBezTo>
                  <a:pt x="1031" y="58"/>
                  <a:pt x="1031" y="58"/>
                  <a:pt x="1031" y="58"/>
                </a:cubicBezTo>
                <a:cubicBezTo>
                  <a:pt x="1041" y="63"/>
                  <a:pt x="1041" y="63"/>
                  <a:pt x="1041" y="63"/>
                </a:cubicBezTo>
                <a:cubicBezTo>
                  <a:pt x="1041" y="66"/>
                  <a:pt x="1041" y="66"/>
                  <a:pt x="1041" y="66"/>
                </a:cubicBezTo>
                <a:cubicBezTo>
                  <a:pt x="1044" y="68"/>
                  <a:pt x="1044" y="68"/>
                  <a:pt x="1044" y="68"/>
                </a:cubicBezTo>
                <a:cubicBezTo>
                  <a:pt x="1041" y="66"/>
                  <a:pt x="1041" y="66"/>
                  <a:pt x="1041" y="66"/>
                </a:cubicBezTo>
                <a:cubicBezTo>
                  <a:pt x="1038" y="66"/>
                  <a:pt x="1038" y="66"/>
                  <a:pt x="1038" y="66"/>
                </a:cubicBezTo>
                <a:cubicBezTo>
                  <a:pt x="1041" y="63"/>
                  <a:pt x="1041" y="63"/>
                  <a:pt x="1041" y="63"/>
                </a:cubicBezTo>
                <a:cubicBezTo>
                  <a:pt x="1031" y="58"/>
                  <a:pt x="1031" y="58"/>
                  <a:pt x="1031" y="58"/>
                </a:cubicBezTo>
                <a:cubicBezTo>
                  <a:pt x="1027" y="60"/>
                  <a:pt x="1027" y="60"/>
                  <a:pt x="1027" y="60"/>
                </a:cubicBezTo>
                <a:cubicBezTo>
                  <a:pt x="1028" y="66"/>
                  <a:pt x="1028" y="66"/>
                  <a:pt x="1028" y="66"/>
                </a:cubicBezTo>
                <a:cubicBezTo>
                  <a:pt x="1025" y="72"/>
                  <a:pt x="1025" y="72"/>
                  <a:pt x="1025" y="72"/>
                </a:cubicBezTo>
                <a:cubicBezTo>
                  <a:pt x="1019" y="72"/>
                  <a:pt x="1019" y="72"/>
                  <a:pt x="1019" y="72"/>
                </a:cubicBezTo>
                <a:cubicBezTo>
                  <a:pt x="1017" y="69"/>
                  <a:pt x="1017" y="69"/>
                  <a:pt x="1017" y="69"/>
                </a:cubicBezTo>
                <a:cubicBezTo>
                  <a:pt x="1022" y="63"/>
                  <a:pt x="1022" y="63"/>
                  <a:pt x="1022" y="63"/>
                </a:cubicBezTo>
                <a:cubicBezTo>
                  <a:pt x="1019" y="60"/>
                  <a:pt x="1019" y="60"/>
                  <a:pt x="1019" y="60"/>
                </a:cubicBezTo>
                <a:cubicBezTo>
                  <a:pt x="1019" y="60"/>
                  <a:pt x="1019" y="60"/>
                  <a:pt x="1019" y="60"/>
                </a:cubicBezTo>
                <a:cubicBezTo>
                  <a:pt x="1019" y="60"/>
                  <a:pt x="1019" y="60"/>
                  <a:pt x="1019" y="60"/>
                </a:cubicBezTo>
                <a:cubicBezTo>
                  <a:pt x="1019" y="46"/>
                  <a:pt x="1019" y="46"/>
                  <a:pt x="1019" y="46"/>
                </a:cubicBezTo>
                <a:cubicBezTo>
                  <a:pt x="1011" y="46"/>
                  <a:pt x="1011" y="46"/>
                  <a:pt x="1011" y="46"/>
                </a:cubicBezTo>
                <a:cubicBezTo>
                  <a:pt x="1004" y="46"/>
                  <a:pt x="1000" y="51"/>
                  <a:pt x="998" y="57"/>
                </a:cubicBezTo>
                <a:cubicBezTo>
                  <a:pt x="1000" y="60"/>
                  <a:pt x="1000" y="60"/>
                  <a:pt x="1000" y="60"/>
                </a:cubicBezTo>
                <a:cubicBezTo>
                  <a:pt x="998" y="57"/>
                  <a:pt x="998" y="57"/>
                  <a:pt x="998" y="57"/>
                </a:cubicBezTo>
                <a:cubicBezTo>
                  <a:pt x="998" y="57"/>
                  <a:pt x="998" y="57"/>
                  <a:pt x="998" y="57"/>
                </a:cubicBezTo>
                <a:cubicBezTo>
                  <a:pt x="1000" y="60"/>
                  <a:pt x="1000" y="60"/>
                  <a:pt x="1000" y="60"/>
                </a:cubicBezTo>
                <a:cubicBezTo>
                  <a:pt x="998" y="63"/>
                  <a:pt x="998" y="63"/>
                  <a:pt x="998" y="63"/>
                </a:cubicBezTo>
                <a:cubicBezTo>
                  <a:pt x="989" y="60"/>
                  <a:pt x="989" y="60"/>
                  <a:pt x="989" y="60"/>
                </a:cubicBezTo>
                <a:cubicBezTo>
                  <a:pt x="987" y="60"/>
                  <a:pt x="987" y="60"/>
                  <a:pt x="987" y="60"/>
                </a:cubicBezTo>
                <a:cubicBezTo>
                  <a:pt x="970" y="57"/>
                  <a:pt x="970" y="57"/>
                  <a:pt x="970" y="57"/>
                </a:cubicBezTo>
                <a:cubicBezTo>
                  <a:pt x="970" y="63"/>
                  <a:pt x="970" y="63"/>
                  <a:pt x="970" y="63"/>
                </a:cubicBezTo>
                <a:cubicBezTo>
                  <a:pt x="968" y="63"/>
                  <a:pt x="968" y="63"/>
                  <a:pt x="968" y="63"/>
                </a:cubicBezTo>
                <a:cubicBezTo>
                  <a:pt x="968" y="156"/>
                  <a:pt x="968" y="156"/>
                  <a:pt x="968" y="156"/>
                </a:cubicBezTo>
                <a:cubicBezTo>
                  <a:pt x="976" y="154"/>
                  <a:pt x="976" y="154"/>
                  <a:pt x="976" y="154"/>
                </a:cubicBezTo>
                <a:cubicBezTo>
                  <a:pt x="976" y="166"/>
                  <a:pt x="976" y="166"/>
                  <a:pt x="976" y="166"/>
                </a:cubicBezTo>
                <a:cubicBezTo>
                  <a:pt x="976" y="166"/>
                  <a:pt x="976" y="166"/>
                  <a:pt x="976" y="166"/>
                </a:cubicBezTo>
                <a:cubicBezTo>
                  <a:pt x="968" y="168"/>
                  <a:pt x="968" y="168"/>
                  <a:pt x="968" y="168"/>
                </a:cubicBezTo>
                <a:cubicBezTo>
                  <a:pt x="968" y="195"/>
                  <a:pt x="968" y="195"/>
                  <a:pt x="968" y="195"/>
                </a:cubicBezTo>
                <a:cubicBezTo>
                  <a:pt x="1217" y="195"/>
                  <a:pt x="1217" y="195"/>
                  <a:pt x="1217" y="195"/>
                </a:cubicBezTo>
                <a:cubicBezTo>
                  <a:pt x="1218" y="194"/>
                  <a:pt x="1218" y="194"/>
                  <a:pt x="1218" y="194"/>
                </a:cubicBezTo>
                <a:cubicBezTo>
                  <a:pt x="1212" y="194"/>
                  <a:pt x="1212" y="194"/>
                  <a:pt x="1212" y="194"/>
                </a:cubicBezTo>
                <a:cubicBezTo>
                  <a:pt x="1205" y="189"/>
                  <a:pt x="1205" y="189"/>
                  <a:pt x="1205" y="189"/>
                </a:cubicBezTo>
                <a:cubicBezTo>
                  <a:pt x="1212" y="183"/>
                  <a:pt x="1212" y="183"/>
                  <a:pt x="1212" y="183"/>
                </a:cubicBezTo>
                <a:cubicBezTo>
                  <a:pt x="1201" y="189"/>
                  <a:pt x="1201" y="189"/>
                  <a:pt x="1201" y="189"/>
                </a:cubicBezTo>
                <a:cubicBezTo>
                  <a:pt x="1212" y="183"/>
                  <a:pt x="1212" y="183"/>
                  <a:pt x="1212" y="183"/>
                </a:cubicBezTo>
                <a:cubicBezTo>
                  <a:pt x="1218" y="180"/>
                  <a:pt x="1218" y="180"/>
                  <a:pt x="1218" y="180"/>
                </a:cubicBezTo>
                <a:cubicBezTo>
                  <a:pt x="1223" y="185"/>
                  <a:pt x="1223" y="185"/>
                  <a:pt x="1223" y="185"/>
                </a:cubicBezTo>
                <a:cubicBezTo>
                  <a:pt x="1226" y="185"/>
                  <a:pt x="1226" y="185"/>
                  <a:pt x="1226" y="185"/>
                </a:cubicBezTo>
                <a:cubicBezTo>
                  <a:pt x="1228" y="182"/>
                  <a:pt x="1228" y="182"/>
                  <a:pt x="1228" y="182"/>
                </a:cubicBezTo>
                <a:cubicBezTo>
                  <a:pt x="1234" y="187"/>
                  <a:pt x="1234" y="189"/>
                  <a:pt x="1239" y="194"/>
                </a:cubicBezTo>
                <a:cubicBezTo>
                  <a:pt x="1239" y="195"/>
                  <a:pt x="1239" y="195"/>
                  <a:pt x="1239" y="195"/>
                </a:cubicBezTo>
                <a:cubicBezTo>
                  <a:pt x="1249" y="195"/>
                  <a:pt x="1249" y="195"/>
                  <a:pt x="1249" y="195"/>
                </a:cubicBezTo>
                <a:cubicBezTo>
                  <a:pt x="1248" y="192"/>
                  <a:pt x="1245" y="190"/>
                  <a:pt x="1242" y="185"/>
                </a:cubicBezTo>
                <a:cubicBezTo>
                  <a:pt x="1255" y="182"/>
                  <a:pt x="1248" y="179"/>
                  <a:pt x="1261" y="171"/>
                </a:cubicBezTo>
                <a:cubicBezTo>
                  <a:pt x="1258" y="168"/>
                  <a:pt x="1258" y="168"/>
                  <a:pt x="1258" y="168"/>
                </a:cubicBezTo>
                <a:cubicBezTo>
                  <a:pt x="1250" y="176"/>
                  <a:pt x="1251" y="179"/>
                  <a:pt x="1239" y="185"/>
                </a:cubicBezTo>
                <a:cubicBezTo>
                  <a:pt x="1239" y="185"/>
                  <a:pt x="1239" y="185"/>
                  <a:pt x="1239" y="185"/>
                </a:cubicBezTo>
                <a:cubicBezTo>
                  <a:pt x="1251" y="179"/>
                  <a:pt x="1250" y="176"/>
                  <a:pt x="1258" y="168"/>
                </a:cubicBezTo>
                <a:cubicBezTo>
                  <a:pt x="1261" y="171"/>
                  <a:pt x="1261" y="171"/>
                  <a:pt x="1261" y="171"/>
                </a:cubicBezTo>
                <a:cubicBezTo>
                  <a:pt x="1270" y="172"/>
                  <a:pt x="1270" y="172"/>
                  <a:pt x="1270" y="172"/>
                </a:cubicBezTo>
                <a:cubicBezTo>
                  <a:pt x="1294" y="146"/>
                  <a:pt x="1294" y="146"/>
                  <a:pt x="1294" y="146"/>
                </a:cubicBezTo>
                <a:cubicBezTo>
                  <a:pt x="1294" y="137"/>
                  <a:pt x="1294" y="137"/>
                  <a:pt x="1294" y="137"/>
                </a:cubicBezTo>
                <a:cubicBezTo>
                  <a:pt x="1296" y="131"/>
                  <a:pt x="1296" y="131"/>
                  <a:pt x="1296" y="131"/>
                </a:cubicBezTo>
                <a:cubicBezTo>
                  <a:pt x="1296" y="129"/>
                  <a:pt x="1296" y="129"/>
                  <a:pt x="1296" y="129"/>
                </a:cubicBezTo>
                <a:cubicBezTo>
                  <a:pt x="1291" y="122"/>
                  <a:pt x="1291" y="122"/>
                  <a:pt x="1291" y="122"/>
                </a:cubicBezTo>
                <a:cubicBezTo>
                  <a:pt x="1288" y="126"/>
                  <a:pt x="1288" y="126"/>
                  <a:pt x="1288" y="126"/>
                </a:cubicBezTo>
                <a:cubicBezTo>
                  <a:pt x="1275" y="123"/>
                  <a:pt x="1275" y="123"/>
                  <a:pt x="1275" y="123"/>
                </a:cubicBezTo>
                <a:cubicBezTo>
                  <a:pt x="1286" y="107"/>
                  <a:pt x="1311" y="101"/>
                  <a:pt x="1337" y="100"/>
                </a:cubicBezTo>
                <a:cubicBezTo>
                  <a:pt x="1340" y="103"/>
                  <a:pt x="1340" y="103"/>
                  <a:pt x="1340" y="103"/>
                </a:cubicBezTo>
                <a:cubicBezTo>
                  <a:pt x="1348" y="103"/>
                  <a:pt x="1348" y="103"/>
                  <a:pt x="1348" y="103"/>
                </a:cubicBezTo>
                <a:cubicBezTo>
                  <a:pt x="1351" y="98"/>
                  <a:pt x="1356" y="91"/>
                  <a:pt x="1364" y="91"/>
                </a:cubicBezTo>
                <a:cubicBezTo>
                  <a:pt x="1372" y="91"/>
                  <a:pt x="1372" y="93"/>
                  <a:pt x="1378" y="95"/>
                </a:cubicBezTo>
                <a:cubicBezTo>
                  <a:pt x="1383" y="91"/>
                  <a:pt x="1383" y="91"/>
                  <a:pt x="1383" y="91"/>
                </a:cubicBezTo>
                <a:cubicBezTo>
                  <a:pt x="1383" y="91"/>
                  <a:pt x="1383" y="91"/>
                  <a:pt x="1383" y="91"/>
                </a:cubicBezTo>
                <a:cubicBezTo>
                  <a:pt x="1387" y="87"/>
                  <a:pt x="1386" y="86"/>
                  <a:pt x="1387" y="86"/>
                </a:cubicBezTo>
                <a:cubicBezTo>
                  <a:pt x="1387" y="86"/>
                  <a:pt x="1387" y="86"/>
                  <a:pt x="1387" y="86"/>
                </a:cubicBezTo>
                <a:cubicBezTo>
                  <a:pt x="1387" y="86"/>
                  <a:pt x="1387" y="86"/>
                  <a:pt x="1387" y="86"/>
                </a:cubicBezTo>
                <a:cubicBezTo>
                  <a:pt x="1386" y="86"/>
                  <a:pt x="1387" y="87"/>
                  <a:pt x="1383" y="91"/>
                </a:cubicBezTo>
                <a:cubicBezTo>
                  <a:pt x="1383" y="91"/>
                  <a:pt x="1383" y="91"/>
                  <a:pt x="1383" y="91"/>
                </a:cubicBezTo>
                <a:cubicBezTo>
                  <a:pt x="1387" y="88"/>
                  <a:pt x="1387" y="88"/>
                  <a:pt x="1387" y="88"/>
                </a:cubicBezTo>
                <a:cubicBezTo>
                  <a:pt x="1389" y="91"/>
                  <a:pt x="1389" y="91"/>
                  <a:pt x="1389" y="91"/>
                </a:cubicBezTo>
                <a:cubicBezTo>
                  <a:pt x="1389" y="94"/>
                  <a:pt x="1389" y="94"/>
                  <a:pt x="1389" y="94"/>
                </a:cubicBezTo>
                <a:cubicBezTo>
                  <a:pt x="1394" y="97"/>
                  <a:pt x="1394" y="97"/>
                  <a:pt x="1394" y="97"/>
                </a:cubicBezTo>
                <a:cubicBezTo>
                  <a:pt x="1432" y="91"/>
                  <a:pt x="1432" y="91"/>
                  <a:pt x="1432" y="91"/>
                </a:cubicBezTo>
                <a:cubicBezTo>
                  <a:pt x="1438" y="89"/>
                  <a:pt x="1438" y="89"/>
                  <a:pt x="1438" y="89"/>
                </a:cubicBezTo>
                <a:cubicBezTo>
                  <a:pt x="1440" y="89"/>
                  <a:pt x="1440" y="89"/>
                  <a:pt x="1440" y="89"/>
                </a:cubicBezTo>
                <a:cubicBezTo>
                  <a:pt x="1446" y="89"/>
                  <a:pt x="1446" y="89"/>
                  <a:pt x="1446" y="89"/>
                </a:cubicBezTo>
                <a:cubicBezTo>
                  <a:pt x="1449" y="89"/>
                  <a:pt x="1449" y="89"/>
                  <a:pt x="1449" y="89"/>
                </a:cubicBezTo>
                <a:cubicBezTo>
                  <a:pt x="1451" y="89"/>
                  <a:pt x="1451" y="89"/>
                  <a:pt x="1451" y="89"/>
                </a:cubicBezTo>
                <a:cubicBezTo>
                  <a:pt x="1451" y="86"/>
                  <a:pt x="1451" y="86"/>
                  <a:pt x="1451" y="86"/>
                </a:cubicBezTo>
                <a:cubicBezTo>
                  <a:pt x="1449" y="86"/>
                  <a:pt x="1449" y="86"/>
                  <a:pt x="1449" y="86"/>
                </a:cubicBezTo>
                <a:cubicBezTo>
                  <a:pt x="1446" y="83"/>
                  <a:pt x="1446" y="83"/>
                  <a:pt x="1446" y="83"/>
                </a:cubicBezTo>
                <a:cubicBezTo>
                  <a:pt x="1451" y="80"/>
                  <a:pt x="1451" y="80"/>
                  <a:pt x="1451" y="80"/>
                </a:cubicBezTo>
                <a:cubicBezTo>
                  <a:pt x="1451" y="77"/>
                  <a:pt x="1451" y="77"/>
                  <a:pt x="1451" y="77"/>
                </a:cubicBezTo>
                <a:cubicBezTo>
                  <a:pt x="1437" y="78"/>
                  <a:pt x="1437" y="78"/>
                  <a:pt x="1437" y="78"/>
                </a:cubicBezTo>
                <a:cubicBezTo>
                  <a:pt x="1451" y="77"/>
                  <a:pt x="1451" y="77"/>
                  <a:pt x="1451" y="77"/>
                </a:cubicBezTo>
                <a:cubicBezTo>
                  <a:pt x="1451" y="60"/>
                  <a:pt x="1451" y="60"/>
                  <a:pt x="1451" y="60"/>
                </a:cubicBezTo>
                <a:cubicBezTo>
                  <a:pt x="1446" y="60"/>
                  <a:pt x="1446" y="60"/>
                  <a:pt x="1446" y="60"/>
                </a:cubicBezTo>
                <a:cubicBezTo>
                  <a:pt x="1440" y="57"/>
                  <a:pt x="1440" y="57"/>
                  <a:pt x="1440" y="57"/>
                </a:cubicBezTo>
                <a:cubicBezTo>
                  <a:pt x="1416" y="60"/>
                  <a:pt x="1416" y="60"/>
                  <a:pt x="1416" y="60"/>
                </a:cubicBezTo>
                <a:cubicBezTo>
                  <a:pt x="1416" y="60"/>
                  <a:pt x="1416" y="60"/>
                  <a:pt x="1416" y="60"/>
                </a:cubicBezTo>
                <a:cubicBezTo>
                  <a:pt x="1410" y="59"/>
                  <a:pt x="1410" y="57"/>
                  <a:pt x="1402" y="57"/>
                </a:cubicBezTo>
                <a:cubicBezTo>
                  <a:pt x="1389" y="57"/>
                  <a:pt x="1389" y="57"/>
                  <a:pt x="1389" y="57"/>
                </a:cubicBezTo>
                <a:cubicBezTo>
                  <a:pt x="1382" y="57"/>
                  <a:pt x="1382" y="58"/>
                  <a:pt x="1378" y="61"/>
                </a:cubicBezTo>
                <a:cubicBezTo>
                  <a:pt x="1370" y="54"/>
                  <a:pt x="1370" y="54"/>
                  <a:pt x="1370" y="54"/>
                </a:cubicBezTo>
                <a:cubicBezTo>
                  <a:pt x="1332" y="52"/>
                  <a:pt x="1332" y="52"/>
                  <a:pt x="1332" y="52"/>
                </a:cubicBezTo>
                <a:cubicBezTo>
                  <a:pt x="1330" y="49"/>
                  <a:pt x="1328" y="45"/>
                  <a:pt x="1326" y="45"/>
                </a:cubicBezTo>
                <a:cubicBezTo>
                  <a:pt x="1325" y="45"/>
                  <a:pt x="1323" y="46"/>
                  <a:pt x="1321" y="49"/>
                </a:cubicBezTo>
                <a:cubicBezTo>
                  <a:pt x="1321" y="49"/>
                  <a:pt x="1321" y="49"/>
                  <a:pt x="1321" y="49"/>
                </a:cubicBezTo>
                <a:cubicBezTo>
                  <a:pt x="1313" y="49"/>
                  <a:pt x="1313" y="49"/>
                  <a:pt x="1313" y="49"/>
                </a:cubicBezTo>
                <a:cubicBezTo>
                  <a:pt x="1307" y="40"/>
                  <a:pt x="1309" y="40"/>
                  <a:pt x="1296" y="40"/>
                </a:cubicBezTo>
                <a:cubicBezTo>
                  <a:pt x="1296" y="46"/>
                  <a:pt x="1296" y="46"/>
                  <a:pt x="1296" y="46"/>
                </a:cubicBezTo>
                <a:cubicBezTo>
                  <a:pt x="1288" y="52"/>
                  <a:pt x="1288" y="52"/>
                  <a:pt x="1288" y="52"/>
                </a:cubicBezTo>
                <a:cubicBezTo>
                  <a:pt x="1280" y="52"/>
                  <a:pt x="1280" y="52"/>
                  <a:pt x="1280" y="52"/>
                </a:cubicBezTo>
                <a:cubicBezTo>
                  <a:pt x="1252" y="52"/>
                  <a:pt x="1252" y="52"/>
                  <a:pt x="1252" y="52"/>
                </a:cubicBezTo>
                <a:cubicBezTo>
                  <a:pt x="1245" y="41"/>
                  <a:pt x="1245" y="41"/>
                  <a:pt x="1245" y="41"/>
                </a:cubicBezTo>
                <a:cubicBezTo>
                  <a:pt x="1182" y="40"/>
                  <a:pt x="1182" y="40"/>
                  <a:pt x="1182" y="40"/>
                </a:cubicBezTo>
                <a:cubicBezTo>
                  <a:pt x="1185" y="32"/>
                  <a:pt x="1185" y="32"/>
                  <a:pt x="1185" y="32"/>
                </a:cubicBezTo>
                <a:cubicBezTo>
                  <a:pt x="1180" y="29"/>
                  <a:pt x="1180" y="29"/>
                  <a:pt x="1180" y="29"/>
                </a:cubicBezTo>
                <a:cubicBezTo>
                  <a:pt x="1177" y="29"/>
                  <a:pt x="1177" y="29"/>
                  <a:pt x="1177" y="29"/>
                </a:cubicBezTo>
                <a:cubicBezTo>
                  <a:pt x="1158" y="29"/>
                  <a:pt x="1158" y="29"/>
                  <a:pt x="1158" y="29"/>
                </a:cubicBezTo>
                <a:cubicBezTo>
                  <a:pt x="1150" y="26"/>
                  <a:pt x="1150" y="26"/>
                  <a:pt x="1150" y="26"/>
                </a:cubicBezTo>
                <a:moveTo>
                  <a:pt x="1158" y="26"/>
                </a:moveTo>
                <a:cubicBezTo>
                  <a:pt x="1152" y="26"/>
                  <a:pt x="1152" y="26"/>
                  <a:pt x="1152" y="26"/>
                </a:cubicBezTo>
                <a:cubicBezTo>
                  <a:pt x="1150" y="26"/>
                  <a:pt x="1150" y="26"/>
                  <a:pt x="1150" y="26"/>
                </a:cubicBezTo>
                <a:cubicBezTo>
                  <a:pt x="1158" y="29"/>
                  <a:pt x="1158" y="29"/>
                  <a:pt x="1158" y="29"/>
                </a:cubicBezTo>
                <a:cubicBezTo>
                  <a:pt x="1158" y="26"/>
                  <a:pt x="1158" y="26"/>
                  <a:pt x="1158" y="26"/>
                </a:cubicBezTo>
                <a:moveTo>
                  <a:pt x="1003" y="25"/>
                </a:moveTo>
                <a:cubicBezTo>
                  <a:pt x="968" y="32"/>
                  <a:pt x="968" y="32"/>
                  <a:pt x="968" y="32"/>
                </a:cubicBezTo>
                <a:cubicBezTo>
                  <a:pt x="968" y="37"/>
                  <a:pt x="968" y="37"/>
                  <a:pt x="968" y="37"/>
                </a:cubicBezTo>
                <a:cubicBezTo>
                  <a:pt x="1003" y="32"/>
                  <a:pt x="1003" y="32"/>
                  <a:pt x="1003" y="32"/>
                </a:cubicBezTo>
                <a:cubicBezTo>
                  <a:pt x="1003" y="25"/>
                  <a:pt x="1003" y="25"/>
                  <a:pt x="1003" y="25"/>
                </a:cubicBezTo>
                <a:moveTo>
                  <a:pt x="258" y="23"/>
                </a:moveTo>
                <a:cubicBezTo>
                  <a:pt x="253" y="26"/>
                  <a:pt x="253" y="26"/>
                  <a:pt x="253" y="26"/>
                </a:cubicBezTo>
                <a:cubicBezTo>
                  <a:pt x="256" y="28"/>
                  <a:pt x="256" y="28"/>
                  <a:pt x="256" y="28"/>
                </a:cubicBezTo>
                <a:cubicBezTo>
                  <a:pt x="253" y="26"/>
                  <a:pt x="253" y="26"/>
                  <a:pt x="253" y="26"/>
                </a:cubicBezTo>
                <a:cubicBezTo>
                  <a:pt x="239" y="26"/>
                  <a:pt x="239" y="26"/>
                  <a:pt x="239" y="26"/>
                </a:cubicBezTo>
                <a:cubicBezTo>
                  <a:pt x="231" y="32"/>
                  <a:pt x="231" y="32"/>
                  <a:pt x="231" y="32"/>
                </a:cubicBezTo>
                <a:cubicBezTo>
                  <a:pt x="245" y="32"/>
                  <a:pt x="245" y="32"/>
                  <a:pt x="245" y="32"/>
                </a:cubicBezTo>
                <a:cubicBezTo>
                  <a:pt x="250" y="37"/>
                  <a:pt x="250" y="37"/>
                  <a:pt x="250" y="37"/>
                </a:cubicBezTo>
                <a:cubicBezTo>
                  <a:pt x="223" y="37"/>
                  <a:pt x="223" y="37"/>
                  <a:pt x="223" y="37"/>
                </a:cubicBezTo>
                <a:cubicBezTo>
                  <a:pt x="223" y="43"/>
                  <a:pt x="223" y="43"/>
                  <a:pt x="223" y="43"/>
                </a:cubicBezTo>
                <a:cubicBezTo>
                  <a:pt x="229" y="40"/>
                  <a:pt x="229" y="40"/>
                  <a:pt x="229" y="40"/>
                </a:cubicBezTo>
                <a:cubicBezTo>
                  <a:pt x="248" y="40"/>
                  <a:pt x="248" y="40"/>
                  <a:pt x="248" y="40"/>
                </a:cubicBezTo>
                <a:cubicBezTo>
                  <a:pt x="253" y="40"/>
                  <a:pt x="253" y="40"/>
                  <a:pt x="253" y="40"/>
                </a:cubicBezTo>
                <a:cubicBezTo>
                  <a:pt x="258" y="43"/>
                  <a:pt x="258" y="43"/>
                  <a:pt x="258" y="43"/>
                </a:cubicBezTo>
                <a:cubicBezTo>
                  <a:pt x="264" y="43"/>
                  <a:pt x="264" y="43"/>
                  <a:pt x="264" y="43"/>
                </a:cubicBezTo>
                <a:cubicBezTo>
                  <a:pt x="258" y="37"/>
                  <a:pt x="258" y="37"/>
                  <a:pt x="258" y="37"/>
                </a:cubicBezTo>
                <a:cubicBezTo>
                  <a:pt x="267" y="37"/>
                  <a:pt x="267" y="37"/>
                  <a:pt x="267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83" y="37"/>
                  <a:pt x="283" y="37"/>
                  <a:pt x="283" y="37"/>
                </a:cubicBezTo>
                <a:cubicBezTo>
                  <a:pt x="296" y="34"/>
                  <a:pt x="296" y="34"/>
                  <a:pt x="296" y="34"/>
                </a:cubicBezTo>
                <a:cubicBezTo>
                  <a:pt x="294" y="32"/>
                  <a:pt x="294" y="32"/>
                  <a:pt x="294" y="32"/>
                </a:cubicBezTo>
                <a:cubicBezTo>
                  <a:pt x="285" y="28"/>
                  <a:pt x="285" y="28"/>
                  <a:pt x="285" y="28"/>
                </a:cubicBezTo>
                <a:cubicBezTo>
                  <a:pt x="283" y="32"/>
                  <a:pt x="283" y="32"/>
                  <a:pt x="283" y="32"/>
                </a:cubicBezTo>
                <a:cubicBezTo>
                  <a:pt x="275" y="32"/>
                  <a:pt x="275" y="32"/>
                  <a:pt x="275" y="32"/>
                </a:cubicBezTo>
                <a:cubicBezTo>
                  <a:pt x="261" y="29"/>
                  <a:pt x="261" y="29"/>
                  <a:pt x="261" y="29"/>
                </a:cubicBezTo>
                <a:cubicBezTo>
                  <a:pt x="256" y="34"/>
                  <a:pt x="256" y="34"/>
                  <a:pt x="256" y="34"/>
                </a:cubicBezTo>
                <a:cubicBezTo>
                  <a:pt x="261" y="29"/>
                  <a:pt x="261" y="29"/>
                  <a:pt x="261" y="29"/>
                </a:cubicBezTo>
                <a:cubicBezTo>
                  <a:pt x="258" y="23"/>
                  <a:pt x="258" y="23"/>
                  <a:pt x="258" y="23"/>
                </a:cubicBezTo>
                <a:moveTo>
                  <a:pt x="283" y="20"/>
                </a:moveTo>
                <a:cubicBezTo>
                  <a:pt x="276" y="20"/>
                  <a:pt x="270" y="19"/>
                  <a:pt x="269" y="26"/>
                </a:cubicBezTo>
                <a:cubicBezTo>
                  <a:pt x="270" y="26"/>
                  <a:pt x="271" y="26"/>
                  <a:pt x="272" y="26"/>
                </a:cubicBezTo>
                <a:cubicBezTo>
                  <a:pt x="273" y="26"/>
                  <a:pt x="275" y="26"/>
                  <a:pt x="276" y="26"/>
                </a:cubicBezTo>
                <a:cubicBezTo>
                  <a:pt x="277" y="26"/>
                  <a:pt x="278" y="26"/>
                  <a:pt x="278" y="26"/>
                </a:cubicBezTo>
                <a:cubicBezTo>
                  <a:pt x="280" y="26"/>
                  <a:pt x="279" y="25"/>
                  <a:pt x="283" y="20"/>
                </a:cubicBezTo>
                <a:moveTo>
                  <a:pt x="340" y="20"/>
                </a:moveTo>
                <a:cubicBezTo>
                  <a:pt x="332" y="23"/>
                  <a:pt x="332" y="23"/>
                  <a:pt x="332" y="23"/>
                </a:cubicBezTo>
                <a:cubicBezTo>
                  <a:pt x="343" y="29"/>
                  <a:pt x="343" y="29"/>
                  <a:pt x="343" y="29"/>
                </a:cubicBezTo>
                <a:cubicBezTo>
                  <a:pt x="337" y="37"/>
                  <a:pt x="337" y="37"/>
                  <a:pt x="337" y="37"/>
                </a:cubicBezTo>
                <a:cubicBezTo>
                  <a:pt x="343" y="37"/>
                  <a:pt x="343" y="37"/>
                  <a:pt x="343" y="37"/>
                </a:cubicBezTo>
                <a:cubicBezTo>
                  <a:pt x="348" y="37"/>
                  <a:pt x="348" y="37"/>
                  <a:pt x="348" y="37"/>
                </a:cubicBezTo>
                <a:cubicBezTo>
                  <a:pt x="347" y="35"/>
                  <a:pt x="346" y="34"/>
                  <a:pt x="346" y="34"/>
                </a:cubicBezTo>
                <a:cubicBezTo>
                  <a:pt x="345" y="34"/>
                  <a:pt x="345" y="34"/>
                  <a:pt x="345" y="34"/>
                </a:cubicBezTo>
                <a:cubicBezTo>
                  <a:pt x="345" y="34"/>
                  <a:pt x="345" y="34"/>
                  <a:pt x="345" y="34"/>
                </a:cubicBezTo>
                <a:cubicBezTo>
                  <a:pt x="345" y="34"/>
                  <a:pt x="345" y="34"/>
                  <a:pt x="345" y="32"/>
                </a:cubicBezTo>
                <a:cubicBezTo>
                  <a:pt x="345" y="31"/>
                  <a:pt x="348" y="26"/>
                  <a:pt x="348" y="26"/>
                </a:cubicBezTo>
                <a:cubicBezTo>
                  <a:pt x="340" y="26"/>
                  <a:pt x="340" y="26"/>
                  <a:pt x="340" y="26"/>
                </a:cubicBezTo>
                <a:cubicBezTo>
                  <a:pt x="340" y="20"/>
                  <a:pt x="340" y="20"/>
                  <a:pt x="340" y="20"/>
                </a:cubicBezTo>
                <a:moveTo>
                  <a:pt x="435" y="20"/>
                </a:moveTo>
                <a:cubicBezTo>
                  <a:pt x="435" y="20"/>
                  <a:pt x="435" y="20"/>
                  <a:pt x="435" y="20"/>
                </a:cubicBezTo>
                <a:cubicBezTo>
                  <a:pt x="435" y="23"/>
                  <a:pt x="435" y="23"/>
                  <a:pt x="435" y="23"/>
                </a:cubicBezTo>
                <a:cubicBezTo>
                  <a:pt x="435" y="20"/>
                  <a:pt x="435" y="20"/>
                  <a:pt x="435" y="20"/>
                </a:cubicBezTo>
                <a:moveTo>
                  <a:pt x="307" y="17"/>
                </a:moveTo>
                <a:cubicBezTo>
                  <a:pt x="313" y="23"/>
                  <a:pt x="313" y="23"/>
                  <a:pt x="313" y="23"/>
                </a:cubicBezTo>
                <a:cubicBezTo>
                  <a:pt x="324" y="23"/>
                  <a:pt x="324" y="23"/>
                  <a:pt x="324" y="23"/>
                </a:cubicBezTo>
                <a:cubicBezTo>
                  <a:pt x="324" y="21"/>
                  <a:pt x="324" y="21"/>
                  <a:pt x="324" y="21"/>
                </a:cubicBezTo>
                <a:cubicBezTo>
                  <a:pt x="307" y="17"/>
                  <a:pt x="307" y="17"/>
                  <a:pt x="307" y="17"/>
                </a:cubicBezTo>
                <a:moveTo>
                  <a:pt x="1137" y="17"/>
                </a:moveTo>
                <a:cubicBezTo>
                  <a:pt x="1134" y="17"/>
                  <a:pt x="1134" y="18"/>
                  <a:pt x="1131" y="23"/>
                </a:cubicBezTo>
                <a:cubicBezTo>
                  <a:pt x="1139" y="23"/>
                  <a:pt x="1139" y="23"/>
                  <a:pt x="1139" y="23"/>
                </a:cubicBezTo>
                <a:cubicBezTo>
                  <a:pt x="1147" y="23"/>
                  <a:pt x="1147" y="23"/>
                  <a:pt x="1147" y="23"/>
                </a:cubicBezTo>
                <a:cubicBezTo>
                  <a:pt x="1139" y="23"/>
                  <a:pt x="1139" y="23"/>
                  <a:pt x="1139" y="23"/>
                </a:cubicBezTo>
                <a:cubicBezTo>
                  <a:pt x="1139" y="26"/>
                  <a:pt x="1139" y="26"/>
                  <a:pt x="1139" y="26"/>
                </a:cubicBezTo>
                <a:cubicBezTo>
                  <a:pt x="1150" y="26"/>
                  <a:pt x="1150" y="26"/>
                  <a:pt x="1150" y="26"/>
                </a:cubicBezTo>
                <a:cubicBezTo>
                  <a:pt x="1147" y="17"/>
                  <a:pt x="1147" y="17"/>
                  <a:pt x="1147" y="17"/>
                </a:cubicBezTo>
                <a:cubicBezTo>
                  <a:pt x="1142" y="17"/>
                  <a:pt x="1139" y="17"/>
                  <a:pt x="1137" y="17"/>
                </a:cubicBezTo>
                <a:moveTo>
                  <a:pt x="1106" y="15"/>
                </a:moveTo>
                <a:cubicBezTo>
                  <a:pt x="1106" y="20"/>
                  <a:pt x="1106" y="20"/>
                  <a:pt x="1106" y="20"/>
                </a:cubicBezTo>
                <a:cubicBezTo>
                  <a:pt x="1117" y="20"/>
                  <a:pt x="1117" y="20"/>
                  <a:pt x="1117" y="20"/>
                </a:cubicBezTo>
                <a:cubicBezTo>
                  <a:pt x="1117" y="17"/>
                  <a:pt x="1117" y="17"/>
                  <a:pt x="1117" y="17"/>
                </a:cubicBezTo>
                <a:cubicBezTo>
                  <a:pt x="1112" y="17"/>
                  <a:pt x="1112" y="17"/>
                  <a:pt x="1112" y="17"/>
                </a:cubicBezTo>
                <a:cubicBezTo>
                  <a:pt x="1106" y="15"/>
                  <a:pt x="1106" y="15"/>
                  <a:pt x="1106" y="15"/>
                </a:cubicBezTo>
                <a:moveTo>
                  <a:pt x="1128" y="15"/>
                </a:moveTo>
                <a:cubicBezTo>
                  <a:pt x="1120" y="15"/>
                  <a:pt x="1120" y="15"/>
                  <a:pt x="1120" y="15"/>
                </a:cubicBezTo>
                <a:cubicBezTo>
                  <a:pt x="1117" y="17"/>
                  <a:pt x="1117" y="17"/>
                  <a:pt x="1117" y="17"/>
                </a:cubicBezTo>
                <a:cubicBezTo>
                  <a:pt x="1117" y="20"/>
                  <a:pt x="1117" y="20"/>
                  <a:pt x="1117" y="20"/>
                </a:cubicBezTo>
                <a:cubicBezTo>
                  <a:pt x="1128" y="20"/>
                  <a:pt x="1128" y="20"/>
                  <a:pt x="1128" y="20"/>
                </a:cubicBezTo>
                <a:cubicBezTo>
                  <a:pt x="1128" y="15"/>
                  <a:pt x="1128" y="15"/>
                  <a:pt x="1128" y="15"/>
                </a:cubicBezTo>
                <a:moveTo>
                  <a:pt x="1103" y="12"/>
                </a:moveTo>
                <a:cubicBezTo>
                  <a:pt x="1103" y="15"/>
                  <a:pt x="1103" y="15"/>
                  <a:pt x="1103" y="15"/>
                </a:cubicBezTo>
                <a:cubicBezTo>
                  <a:pt x="1103" y="12"/>
                  <a:pt x="1103" y="12"/>
                  <a:pt x="1103" y="12"/>
                </a:cubicBezTo>
                <a:moveTo>
                  <a:pt x="1117" y="12"/>
                </a:moveTo>
                <a:cubicBezTo>
                  <a:pt x="1103" y="12"/>
                  <a:pt x="1103" y="12"/>
                  <a:pt x="1103" y="12"/>
                </a:cubicBezTo>
                <a:cubicBezTo>
                  <a:pt x="1103" y="15"/>
                  <a:pt x="1103" y="15"/>
                  <a:pt x="1103" y="15"/>
                </a:cubicBezTo>
                <a:cubicBezTo>
                  <a:pt x="1106" y="15"/>
                  <a:pt x="1106" y="15"/>
                  <a:pt x="1106" y="15"/>
                </a:cubicBezTo>
                <a:cubicBezTo>
                  <a:pt x="1112" y="17"/>
                  <a:pt x="1112" y="17"/>
                  <a:pt x="1112" y="17"/>
                </a:cubicBezTo>
                <a:cubicBezTo>
                  <a:pt x="1117" y="17"/>
                  <a:pt x="1117" y="17"/>
                  <a:pt x="1117" y="17"/>
                </a:cubicBezTo>
                <a:cubicBezTo>
                  <a:pt x="1120" y="15"/>
                  <a:pt x="1120" y="15"/>
                  <a:pt x="1120" y="15"/>
                </a:cubicBezTo>
                <a:cubicBezTo>
                  <a:pt x="1117" y="12"/>
                  <a:pt x="1117" y="12"/>
                  <a:pt x="1117" y="12"/>
                </a:cubicBezTo>
                <a:moveTo>
                  <a:pt x="1117" y="12"/>
                </a:moveTo>
                <a:cubicBezTo>
                  <a:pt x="1103" y="12"/>
                  <a:pt x="1103" y="12"/>
                  <a:pt x="1103" y="12"/>
                </a:cubicBezTo>
                <a:cubicBezTo>
                  <a:pt x="1117" y="12"/>
                  <a:pt x="1117" y="12"/>
                  <a:pt x="1117" y="12"/>
                </a:cubicBezTo>
                <a:moveTo>
                  <a:pt x="1117" y="12"/>
                </a:moveTo>
                <a:cubicBezTo>
                  <a:pt x="1117" y="12"/>
                  <a:pt x="1117" y="12"/>
                  <a:pt x="1117" y="12"/>
                </a:cubicBezTo>
                <a:cubicBezTo>
                  <a:pt x="1120" y="15"/>
                  <a:pt x="1120" y="15"/>
                  <a:pt x="1120" y="15"/>
                </a:cubicBezTo>
                <a:cubicBezTo>
                  <a:pt x="1117" y="12"/>
                  <a:pt x="1117" y="12"/>
                  <a:pt x="1117" y="12"/>
                </a:cubicBezTo>
                <a:moveTo>
                  <a:pt x="356" y="9"/>
                </a:moveTo>
                <a:cubicBezTo>
                  <a:pt x="345" y="9"/>
                  <a:pt x="345" y="9"/>
                  <a:pt x="345" y="9"/>
                </a:cubicBezTo>
                <a:cubicBezTo>
                  <a:pt x="340" y="12"/>
                  <a:pt x="340" y="12"/>
                  <a:pt x="340" y="12"/>
                </a:cubicBezTo>
                <a:cubicBezTo>
                  <a:pt x="340" y="17"/>
                  <a:pt x="340" y="17"/>
                  <a:pt x="340" y="17"/>
                </a:cubicBezTo>
                <a:cubicBezTo>
                  <a:pt x="349" y="18"/>
                  <a:pt x="353" y="23"/>
                  <a:pt x="357" y="23"/>
                </a:cubicBezTo>
                <a:cubicBezTo>
                  <a:pt x="359" y="23"/>
                  <a:pt x="360" y="22"/>
                  <a:pt x="362" y="20"/>
                </a:cubicBezTo>
                <a:cubicBezTo>
                  <a:pt x="362" y="20"/>
                  <a:pt x="362" y="20"/>
                  <a:pt x="362" y="20"/>
                </a:cubicBezTo>
                <a:cubicBezTo>
                  <a:pt x="364" y="20"/>
                  <a:pt x="364" y="20"/>
                  <a:pt x="364" y="20"/>
                </a:cubicBezTo>
                <a:cubicBezTo>
                  <a:pt x="373" y="17"/>
                  <a:pt x="373" y="17"/>
                  <a:pt x="373" y="17"/>
                </a:cubicBezTo>
                <a:cubicBezTo>
                  <a:pt x="373" y="15"/>
                  <a:pt x="373" y="15"/>
                  <a:pt x="373" y="15"/>
                </a:cubicBezTo>
                <a:cubicBezTo>
                  <a:pt x="356" y="12"/>
                  <a:pt x="356" y="12"/>
                  <a:pt x="356" y="12"/>
                </a:cubicBezTo>
                <a:cubicBezTo>
                  <a:pt x="345" y="12"/>
                  <a:pt x="345" y="12"/>
                  <a:pt x="345" y="12"/>
                </a:cubicBezTo>
                <a:cubicBezTo>
                  <a:pt x="356" y="12"/>
                  <a:pt x="356" y="12"/>
                  <a:pt x="356" y="12"/>
                </a:cubicBezTo>
                <a:cubicBezTo>
                  <a:pt x="356" y="9"/>
                  <a:pt x="356" y="9"/>
                  <a:pt x="356" y="9"/>
                </a:cubicBezTo>
                <a:moveTo>
                  <a:pt x="976" y="9"/>
                </a:moveTo>
                <a:cubicBezTo>
                  <a:pt x="970" y="9"/>
                  <a:pt x="970" y="9"/>
                  <a:pt x="970" y="9"/>
                </a:cubicBezTo>
                <a:cubicBezTo>
                  <a:pt x="970" y="15"/>
                  <a:pt x="970" y="15"/>
                  <a:pt x="970" y="15"/>
                </a:cubicBezTo>
                <a:cubicBezTo>
                  <a:pt x="976" y="15"/>
                  <a:pt x="976" y="15"/>
                  <a:pt x="976" y="15"/>
                </a:cubicBezTo>
                <a:cubicBezTo>
                  <a:pt x="976" y="9"/>
                  <a:pt x="976" y="9"/>
                  <a:pt x="976" y="9"/>
                </a:cubicBezTo>
                <a:moveTo>
                  <a:pt x="473" y="28"/>
                </a:moveTo>
                <a:cubicBezTo>
                  <a:pt x="473" y="28"/>
                  <a:pt x="473" y="28"/>
                  <a:pt x="473" y="28"/>
                </a:cubicBezTo>
                <a:cubicBezTo>
                  <a:pt x="473" y="28"/>
                  <a:pt x="473" y="28"/>
                  <a:pt x="473" y="28"/>
                </a:cubicBezTo>
                <a:cubicBezTo>
                  <a:pt x="473" y="28"/>
                  <a:pt x="473" y="28"/>
                  <a:pt x="473" y="28"/>
                </a:cubicBezTo>
                <a:moveTo>
                  <a:pt x="383" y="20"/>
                </a:moveTo>
                <a:cubicBezTo>
                  <a:pt x="383" y="20"/>
                  <a:pt x="383" y="20"/>
                  <a:pt x="383" y="20"/>
                </a:cubicBezTo>
                <a:cubicBezTo>
                  <a:pt x="392" y="19"/>
                  <a:pt x="392" y="19"/>
                  <a:pt x="392" y="19"/>
                </a:cubicBezTo>
                <a:cubicBezTo>
                  <a:pt x="383" y="20"/>
                  <a:pt x="383" y="20"/>
                  <a:pt x="383" y="20"/>
                </a:cubicBezTo>
                <a:moveTo>
                  <a:pt x="462" y="17"/>
                </a:moveTo>
                <a:cubicBezTo>
                  <a:pt x="462" y="17"/>
                  <a:pt x="462" y="17"/>
                  <a:pt x="462" y="17"/>
                </a:cubicBezTo>
                <a:moveTo>
                  <a:pt x="383" y="15"/>
                </a:moveTo>
                <a:cubicBezTo>
                  <a:pt x="383" y="15"/>
                  <a:pt x="383" y="15"/>
                  <a:pt x="383" y="15"/>
                </a:cubicBezTo>
                <a:cubicBezTo>
                  <a:pt x="397" y="14"/>
                  <a:pt x="397" y="14"/>
                  <a:pt x="397" y="14"/>
                </a:cubicBezTo>
                <a:cubicBezTo>
                  <a:pt x="383" y="15"/>
                  <a:pt x="383" y="15"/>
                  <a:pt x="383" y="15"/>
                </a:cubicBezTo>
                <a:moveTo>
                  <a:pt x="468" y="3"/>
                </a:moveTo>
                <a:cubicBezTo>
                  <a:pt x="468" y="3"/>
                  <a:pt x="468" y="3"/>
                  <a:pt x="468" y="3"/>
                </a:cubicBezTo>
                <a:moveTo>
                  <a:pt x="476" y="3"/>
                </a:moveTo>
                <a:cubicBezTo>
                  <a:pt x="468" y="3"/>
                  <a:pt x="468" y="3"/>
                  <a:pt x="468" y="3"/>
                </a:cubicBezTo>
                <a:cubicBezTo>
                  <a:pt x="373" y="6"/>
                  <a:pt x="373" y="6"/>
                  <a:pt x="373" y="6"/>
                </a:cubicBezTo>
                <a:cubicBezTo>
                  <a:pt x="367" y="6"/>
                  <a:pt x="367" y="6"/>
                  <a:pt x="367" y="6"/>
                </a:cubicBezTo>
                <a:cubicBezTo>
                  <a:pt x="383" y="12"/>
                  <a:pt x="383" y="12"/>
                  <a:pt x="383" y="12"/>
                </a:cubicBezTo>
                <a:cubicBezTo>
                  <a:pt x="392" y="9"/>
                  <a:pt x="392" y="9"/>
                  <a:pt x="392" y="9"/>
                </a:cubicBezTo>
                <a:cubicBezTo>
                  <a:pt x="416" y="10"/>
                  <a:pt x="416" y="10"/>
                  <a:pt x="416" y="10"/>
                </a:cubicBezTo>
                <a:cubicBezTo>
                  <a:pt x="392" y="9"/>
                  <a:pt x="392" y="9"/>
                  <a:pt x="392" y="9"/>
                </a:cubicBezTo>
                <a:cubicBezTo>
                  <a:pt x="383" y="12"/>
                  <a:pt x="383" y="12"/>
                  <a:pt x="383" y="12"/>
                </a:cubicBezTo>
                <a:cubicBezTo>
                  <a:pt x="367" y="6"/>
                  <a:pt x="367" y="6"/>
                  <a:pt x="367" y="6"/>
                </a:cubicBezTo>
                <a:cubicBezTo>
                  <a:pt x="364" y="8"/>
                  <a:pt x="364" y="8"/>
                  <a:pt x="364" y="8"/>
                </a:cubicBezTo>
                <a:cubicBezTo>
                  <a:pt x="378" y="12"/>
                  <a:pt x="378" y="12"/>
                  <a:pt x="378" y="12"/>
                </a:cubicBezTo>
                <a:cubicBezTo>
                  <a:pt x="373" y="15"/>
                  <a:pt x="373" y="15"/>
                  <a:pt x="373" y="15"/>
                </a:cubicBezTo>
                <a:cubicBezTo>
                  <a:pt x="373" y="17"/>
                  <a:pt x="373" y="17"/>
                  <a:pt x="373" y="17"/>
                </a:cubicBezTo>
                <a:cubicBezTo>
                  <a:pt x="378" y="20"/>
                  <a:pt x="378" y="20"/>
                  <a:pt x="378" y="20"/>
                </a:cubicBezTo>
                <a:cubicBezTo>
                  <a:pt x="378" y="26"/>
                  <a:pt x="378" y="26"/>
                  <a:pt x="378" y="26"/>
                </a:cubicBezTo>
                <a:cubicBezTo>
                  <a:pt x="386" y="26"/>
                  <a:pt x="386" y="26"/>
                  <a:pt x="386" y="26"/>
                </a:cubicBezTo>
                <a:cubicBezTo>
                  <a:pt x="378" y="26"/>
                  <a:pt x="378" y="26"/>
                  <a:pt x="378" y="26"/>
                </a:cubicBezTo>
                <a:cubicBezTo>
                  <a:pt x="378" y="20"/>
                  <a:pt x="378" y="20"/>
                  <a:pt x="378" y="20"/>
                </a:cubicBezTo>
                <a:cubicBezTo>
                  <a:pt x="373" y="17"/>
                  <a:pt x="373" y="17"/>
                  <a:pt x="373" y="17"/>
                </a:cubicBezTo>
                <a:cubicBezTo>
                  <a:pt x="364" y="20"/>
                  <a:pt x="364" y="20"/>
                  <a:pt x="364" y="20"/>
                </a:cubicBezTo>
                <a:cubicBezTo>
                  <a:pt x="367" y="24"/>
                  <a:pt x="367" y="24"/>
                  <a:pt x="367" y="24"/>
                </a:cubicBezTo>
                <a:cubicBezTo>
                  <a:pt x="373" y="20"/>
                  <a:pt x="373" y="20"/>
                  <a:pt x="373" y="20"/>
                </a:cubicBezTo>
                <a:cubicBezTo>
                  <a:pt x="373" y="23"/>
                  <a:pt x="373" y="23"/>
                  <a:pt x="373" y="23"/>
                </a:cubicBezTo>
                <a:cubicBezTo>
                  <a:pt x="373" y="20"/>
                  <a:pt x="373" y="20"/>
                  <a:pt x="373" y="20"/>
                </a:cubicBezTo>
                <a:cubicBezTo>
                  <a:pt x="373" y="23"/>
                  <a:pt x="373" y="23"/>
                  <a:pt x="373" y="23"/>
                </a:cubicBezTo>
                <a:cubicBezTo>
                  <a:pt x="367" y="28"/>
                  <a:pt x="367" y="28"/>
                  <a:pt x="367" y="28"/>
                </a:cubicBezTo>
                <a:cubicBezTo>
                  <a:pt x="373" y="29"/>
                  <a:pt x="373" y="29"/>
                  <a:pt x="373" y="29"/>
                </a:cubicBezTo>
                <a:cubicBezTo>
                  <a:pt x="405" y="29"/>
                  <a:pt x="405" y="29"/>
                  <a:pt x="405" y="29"/>
                </a:cubicBezTo>
                <a:cubicBezTo>
                  <a:pt x="408" y="23"/>
                  <a:pt x="408" y="23"/>
                  <a:pt x="408" y="23"/>
                </a:cubicBezTo>
                <a:cubicBezTo>
                  <a:pt x="411" y="23"/>
                  <a:pt x="411" y="23"/>
                  <a:pt x="411" y="23"/>
                </a:cubicBezTo>
                <a:cubicBezTo>
                  <a:pt x="410" y="13"/>
                  <a:pt x="410" y="13"/>
                  <a:pt x="410" y="13"/>
                </a:cubicBezTo>
                <a:cubicBezTo>
                  <a:pt x="394" y="23"/>
                  <a:pt x="394" y="23"/>
                  <a:pt x="394" y="23"/>
                </a:cubicBezTo>
                <a:cubicBezTo>
                  <a:pt x="410" y="13"/>
                  <a:pt x="410" y="13"/>
                  <a:pt x="410" y="13"/>
                </a:cubicBezTo>
                <a:cubicBezTo>
                  <a:pt x="411" y="23"/>
                  <a:pt x="411" y="23"/>
                  <a:pt x="411" y="23"/>
                </a:cubicBezTo>
                <a:cubicBezTo>
                  <a:pt x="419" y="23"/>
                  <a:pt x="419" y="23"/>
                  <a:pt x="419" y="23"/>
                </a:cubicBezTo>
                <a:cubicBezTo>
                  <a:pt x="416" y="18"/>
                  <a:pt x="416" y="18"/>
                  <a:pt x="416" y="18"/>
                </a:cubicBezTo>
                <a:cubicBezTo>
                  <a:pt x="424" y="17"/>
                  <a:pt x="424" y="17"/>
                  <a:pt x="424" y="17"/>
                </a:cubicBezTo>
                <a:cubicBezTo>
                  <a:pt x="424" y="15"/>
                  <a:pt x="424" y="15"/>
                  <a:pt x="424" y="15"/>
                </a:cubicBezTo>
                <a:cubicBezTo>
                  <a:pt x="411" y="15"/>
                  <a:pt x="411" y="15"/>
                  <a:pt x="411" y="15"/>
                </a:cubicBezTo>
                <a:cubicBezTo>
                  <a:pt x="424" y="15"/>
                  <a:pt x="424" y="15"/>
                  <a:pt x="424" y="15"/>
                </a:cubicBezTo>
                <a:cubicBezTo>
                  <a:pt x="454" y="9"/>
                  <a:pt x="454" y="9"/>
                  <a:pt x="454" y="9"/>
                </a:cubicBezTo>
                <a:cubicBezTo>
                  <a:pt x="460" y="9"/>
                  <a:pt x="460" y="9"/>
                  <a:pt x="460" y="9"/>
                </a:cubicBezTo>
                <a:cubicBezTo>
                  <a:pt x="462" y="12"/>
                  <a:pt x="462" y="12"/>
                  <a:pt x="462" y="12"/>
                </a:cubicBezTo>
                <a:cubicBezTo>
                  <a:pt x="457" y="12"/>
                  <a:pt x="457" y="12"/>
                  <a:pt x="457" y="12"/>
                </a:cubicBezTo>
                <a:cubicBezTo>
                  <a:pt x="457" y="15"/>
                  <a:pt x="457" y="15"/>
                  <a:pt x="457" y="15"/>
                </a:cubicBezTo>
                <a:cubicBezTo>
                  <a:pt x="462" y="15"/>
                  <a:pt x="462" y="15"/>
                  <a:pt x="462" y="15"/>
                </a:cubicBezTo>
                <a:cubicBezTo>
                  <a:pt x="462" y="12"/>
                  <a:pt x="462" y="12"/>
                  <a:pt x="462" y="12"/>
                </a:cubicBezTo>
                <a:cubicBezTo>
                  <a:pt x="462" y="15"/>
                  <a:pt x="462" y="15"/>
                  <a:pt x="462" y="15"/>
                </a:cubicBezTo>
                <a:cubicBezTo>
                  <a:pt x="462" y="17"/>
                  <a:pt x="462" y="17"/>
                  <a:pt x="462" y="17"/>
                </a:cubicBezTo>
                <a:cubicBezTo>
                  <a:pt x="462" y="15"/>
                  <a:pt x="462" y="15"/>
                  <a:pt x="462" y="15"/>
                </a:cubicBezTo>
                <a:cubicBezTo>
                  <a:pt x="462" y="17"/>
                  <a:pt x="462" y="17"/>
                  <a:pt x="462" y="17"/>
                </a:cubicBezTo>
                <a:cubicBezTo>
                  <a:pt x="449" y="17"/>
                  <a:pt x="449" y="17"/>
                  <a:pt x="449" y="17"/>
                </a:cubicBezTo>
                <a:cubicBezTo>
                  <a:pt x="449" y="20"/>
                  <a:pt x="449" y="20"/>
                  <a:pt x="449" y="20"/>
                </a:cubicBezTo>
                <a:cubicBezTo>
                  <a:pt x="438" y="20"/>
                  <a:pt x="438" y="20"/>
                  <a:pt x="438" y="20"/>
                </a:cubicBezTo>
                <a:cubicBezTo>
                  <a:pt x="435" y="20"/>
                  <a:pt x="435" y="20"/>
                  <a:pt x="435" y="20"/>
                </a:cubicBezTo>
                <a:cubicBezTo>
                  <a:pt x="435" y="23"/>
                  <a:pt x="435" y="23"/>
                  <a:pt x="435" y="23"/>
                </a:cubicBezTo>
                <a:cubicBezTo>
                  <a:pt x="443" y="23"/>
                  <a:pt x="443" y="23"/>
                  <a:pt x="443" y="23"/>
                </a:cubicBezTo>
                <a:cubicBezTo>
                  <a:pt x="460" y="23"/>
                  <a:pt x="460" y="23"/>
                  <a:pt x="460" y="23"/>
                </a:cubicBezTo>
                <a:cubicBezTo>
                  <a:pt x="460" y="29"/>
                  <a:pt x="460" y="29"/>
                  <a:pt x="460" y="29"/>
                </a:cubicBezTo>
                <a:cubicBezTo>
                  <a:pt x="463" y="29"/>
                  <a:pt x="465" y="29"/>
                  <a:pt x="468" y="29"/>
                </a:cubicBezTo>
                <a:cubicBezTo>
                  <a:pt x="465" y="29"/>
                  <a:pt x="463" y="29"/>
                  <a:pt x="460" y="29"/>
                </a:cubicBezTo>
                <a:cubicBezTo>
                  <a:pt x="460" y="23"/>
                  <a:pt x="460" y="23"/>
                  <a:pt x="460" y="23"/>
                </a:cubicBezTo>
                <a:cubicBezTo>
                  <a:pt x="443" y="23"/>
                  <a:pt x="443" y="23"/>
                  <a:pt x="443" y="23"/>
                </a:cubicBezTo>
                <a:cubicBezTo>
                  <a:pt x="445" y="31"/>
                  <a:pt x="453" y="33"/>
                  <a:pt x="463" y="33"/>
                </a:cubicBezTo>
                <a:cubicBezTo>
                  <a:pt x="469" y="33"/>
                  <a:pt x="477" y="32"/>
                  <a:pt x="483" y="32"/>
                </a:cubicBezTo>
                <a:cubicBezTo>
                  <a:pt x="483" y="30"/>
                  <a:pt x="483" y="30"/>
                  <a:pt x="483" y="30"/>
                </a:cubicBezTo>
                <a:cubicBezTo>
                  <a:pt x="480" y="29"/>
                  <a:pt x="477" y="28"/>
                  <a:pt x="473" y="28"/>
                </a:cubicBezTo>
                <a:cubicBezTo>
                  <a:pt x="477" y="28"/>
                  <a:pt x="480" y="29"/>
                  <a:pt x="483" y="30"/>
                </a:cubicBezTo>
                <a:cubicBezTo>
                  <a:pt x="483" y="8"/>
                  <a:pt x="483" y="8"/>
                  <a:pt x="483" y="8"/>
                </a:cubicBezTo>
                <a:cubicBezTo>
                  <a:pt x="479" y="9"/>
                  <a:pt x="479" y="9"/>
                  <a:pt x="479" y="9"/>
                </a:cubicBezTo>
                <a:cubicBezTo>
                  <a:pt x="483" y="8"/>
                  <a:pt x="483" y="8"/>
                  <a:pt x="483" y="8"/>
                </a:cubicBezTo>
                <a:cubicBezTo>
                  <a:pt x="479" y="9"/>
                  <a:pt x="479" y="9"/>
                  <a:pt x="479" y="9"/>
                </a:cubicBezTo>
                <a:cubicBezTo>
                  <a:pt x="470" y="8"/>
                  <a:pt x="470" y="8"/>
                  <a:pt x="470" y="8"/>
                </a:cubicBezTo>
                <a:cubicBezTo>
                  <a:pt x="476" y="3"/>
                  <a:pt x="476" y="3"/>
                  <a:pt x="476" y="3"/>
                </a:cubicBezTo>
              </a:path>
            </a:pathLst>
          </a:custGeom>
          <a:solidFill>
            <a:srgbClr val="53D2FF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09" name="Group 2521"/>
          <p:cNvGrpSpPr/>
          <p:nvPr/>
        </p:nvGrpSpPr>
        <p:grpSpPr>
          <a:xfrm flipH="1">
            <a:off x="6381575" y="2477936"/>
            <a:ext cx="447180" cy="447296"/>
            <a:chOff x="6121907" y="3393428"/>
            <a:chExt cx="447296" cy="447296"/>
          </a:xfrm>
        </p:grpSpPr>
        <p:sp>
          <p:nvSpPr>
            <p:cNvPr id="110" name="Flowchart: Off-page Connector 2479"/>
            <p:cNvSpPr/>
            <p:nvPr/>
          </p:nvSpPr>
          <p:spPr bwMode="auto">
            <a:xfrm rot="5400000">
              <a:off x="6121907" y="3393428"/>
              <a:ext cx="447296" cy="447296"/>
            </a:xfrm>
            <a:prstGeom prst="flowChartOffpageConnector">
              <a:avLst/>
            </a:prstGeom>
            <a:solidFill>
              <a:srgbClr val="53D2FF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755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-50" normalizeH="0" baseline="0" noProof="0" dirty="0">
                <a:ln>
                  <a:noFill/>
                </a:ln>
                <a:gradFill>
                  <a:gsLst>
                    <a:gs pos="1250">
                      <a:srgbClr val="EFEFEF"/>
                    </a:gs>
                    <a:gs pos="10417">
                      <a:srgbClr val="EFEFEF"/>
                    </a:gs>
                  </a:gsLst>
                  <a:lin ang="5400000" scaled="0"/>
                </a:gradFill>
                <a:effectLst/>
                <a:uLnTx/>
                <a:uFillTx/>
                <a:latin typeface="Impact"/>
                <a:ea typeface="微软雅黑"/>
                <a:cs typeface="+mn-cs"/>
              </a:endParaRPr>
            </a:p>
          </p:txBody>
        </p:sp>
        <p:grpSp>
          <p:nvGrpSpPr>
            <p:cNvPr id="111" name="Group 2474"/>
            <p:cNvGrpSpPr/>
            <p:nvPr/>
          </p:nvGrpSpPr>
          <p:grpSpPr>
            <a:xfrm>
              <a:off x="6289059" y="3471686"/>
              <a:ext cx="170905" cy="295269"/>
              <a:chOff x="776288" y="551966"/>
              <a:chExt cx="355599" cy="614363"/>
            </a:xfrm>
            <a:solidFill>
              <a:srgbClr val="FFFFFF"/>
            </a:solidFill>
          </p:grpSpPr>
          <p:sp>
            <p:nvSpPr>
              <p:cNvPr id="112" name="Freeform 59"/>
              <p:cNvSpPr>
                <a:spLocks/>
              </p:cNvSpPr>
              <p:nvPr/>
            </p:nvSpPr>
            <p:spPr bwMode="auto">
              <a:xfrm>
                <a:off x="858837" y="551966"/>
                <a:ext cx="190499" cy="239712"/>
              </a:xfrm>
              <a:custGeom>
                <a:avLst/>
                <a:gdLst>
                  <a:gd name="T0" fmla="*/ 76 w 93"/>
                  <a:gd name="T1" fmla="*/ 110 h 117"/>
                  <a:gd name="T2" fmla="*/ 76 w 93"/>
                  <a:gd name="T3" fmla="*/ 96 h 117"/>
                  <a:gd name="T4" fmla="*/ 84 w 93"/>
                  <a:gd name="T5" fmla="*/ 81 h 117"/>
                  <a:gd name="T6" fmla="*/ 91 w 93"/>
                  <a:gd name="T7" fmla="*/ 73 h 117"/>
                  <a:gd name="T8" fmla="*/ 92 w 93"/>
                  <a:gd name="T9" fmla="*/ 59 h 117"/>
                  <a:gd name="T10" fmla="*/ 88 w 93"/>
                  <a:gd name="T11" fmla="*/ 50 h 117"/>
                  <a:gd name="T12" fmla="*/ 46 w 93"/>
                  <a:gd name="T13" fmla="*/ 0 h 117"/>
                  <a:gd name="T14" fmla="*/ 4 w 93"/>
                  <a:gd name="T15" fmla="*/ 50 h 117"/>
                  <a:gd name="T16" fmla="*/ 0 w 93"/>
                  <a:gd name="T17" fmla="*/ 59 h 117"/>
                  <a:gd name="T18" fmla="*/ 2 w 93"/>
                  <a:gd name="T19" fmla="*/ 73 h 117"/>
                  <a:gd name="T20" fmla="*/ 9 w 93"/>
                  <a:gd name="T21" fmla="*/ 81 h 117"/>
                  <a:gd name="T22" fmla="*/ 16 w 93"/>
                  <a:gd name="T23" fmla="*/ 96 h 117"/>
                  <a:gd name="T24" fmla="*/ 16 w 93"/>
                  <a:gd name="T25" fmla="*/ 110 h 117"/>
                  <a:gd name="T26" fmla="*/ 46 w 93"/>
                  <a:gd name="T27" fmla="*/ 117 h 117"/>
                  <a:gd name="T28" fmla="*/ 76 w 93"/>
                  <a:gd name="T29" fmla="*/ 11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117">
                    <a:moveTo>
                      <a:pt x="76" y="110"/>
                    </a:moveTo>
                    <a:cubicBezTo>
                      <a:pt x="76" y="96"/>
                      <a:pt x="76" y="96"/>
                      <a:pt x="76" y="96"/>
                    </a:cubicBezTo>
                    <a:cubicBezTo>
                      <a:pt x="79" y="92"/>
                      <a:pt x="82" y="87"/>
                      <a:pt x="84" y="81"/>
                    </a:cubicBezTo>
                    <a:cubicBezTo>
                      <a:pt x="87" y="80"/>
                      <a:pt x="90" y="77"/>
                      <a:pt x="91" y="73"/>
                    </a:cubicBezTo>
                    <a:cubicBezTo>
                      <a:pt x="92" y="59"/>
                      <a:pt x="92" y="59"/>
                      <a:pt x="92" y="59"/>
                    </a:cubicBezTo>
                    <a:cubicBezTo>
                      <a:pt x="93" y="55"/>
                      <a:pt x="91" y="52"/>
                      <a:pt x="88" y="50"/>
                    </a:cubicBezTo>
                    <a:cubicBezTo>
                      <a:pt x="88" y="18"/>
                      <a:pt x="77" y="0"/>
                      <a:pt x="46" y="0"/>
                    </a:cubicBezTo>
                    <a:cubicBezTo>
                      <a:pt x="15" y="0"/>
                      <a:pt x="5" y="18"/>
                      <a:pt x="4" y="50"/>
                    </a:cubicBezTo>
                    <a:cubicBezTo>
                      <a:pt x="1" y="52"/>
                      <a:pt x="0" y="55"/>
                      <a:pt x="0" y="59"/>
                    </a:cubicBezTo>
                    <a:cubicBezTo>
                      <a:pt x="2" y="73"/>
                      <a:pt x="2" y="73"/>
                      <a:pt x="2" y="73"/>
                    </a:cubicBezTo>
                    <a:cubicBezTo>
                      <a:pt x="2" y="77"/>
                      <a:pt x="5" y="80"/>
                      <a:pt x="9" y="81"/>
                    </a:cubicBezTo>
                    <a:cubicBezTo>
                      <a:pt x="11" y="87"/>
                      <a:pt x="13" y="92"/>
                      <a:pt x="16" y="96"/>
                    </a:cubicBezTo>
                    <a:cubicBezTo>
                      <a:pt x="16" y="110"/>
                      <a:pt x="16" y="110"/>
                      <a:pt x="16" y="110"/>
                    </a:cubicBezTo>
                    <a:cubicBezTo>
                      <a:pt x="27" y="115"/>
                      <a:pt x="37" y="117"/>
                      <a:pt x="46" y="117"/>
                    </a:cubicBezTo>
                    <a:cubicBezTo>
                      <a:pt x="55" y="117"/>
                      <a:pt x="65" y="115"/>
                      <a:pt x="76" y="1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13" name="Freeform 60"/>
              <p:cNvSpPr>
                <a:spLocks/>
              </p:cNvSpPr>
              <p:nvPr/>
            </p:nvSpPr>
            <p:spPr bwMode="auto">
              <a:xfrm>
                <a:off x="776288" y="788505"/>
                <a:ext cx="355599" cy="377824"/>
              </a:xfrm>
              <a:custGeom>
                <a:avLst/>
                <a:gdLst>
                  <a:gd name="T0" fmla="*/ 170 w 174"/>
                  <a:gd name="T1" fmla="*/ 25 h 184"/>
                  <a:gd name="T2" fmla="*/ 123 w 174"/>
                  <a:gd name="T3" fmla="*/ 0 h 184"/>
                  <a:gd name="T4" fmla="*/ 117 w 174"/>
                  <a:gd name="T5" fmla="*/ 17 h 184"/>
                  <a:gd name="T6" fmla="*/ 127 w 174"/>
                  <a:gd name="T7" fmla="*/ 92 h 184"/>
                  <a:gd name="T8" fmla="*/ 105 w 174"/>
                  <a:gd name="T9" fmla="*/ 118 h 184"/>
                  <a:gd name="T10" fmla="*/ 93 w 174"/>
                  <a:gd name="T11" fmla="*/ 38 h 184"/>
                  <a:gd name="T12" fmla="*/ 101 w 174"/>
                  <a:gd name="T13" fmla="*/ 34 h 184"/>
                  <a:gd name="T14" fmla="*/ 95 w 174"/>
                  <a:gd name="T15" fmla="*/ 14 h 184"/>
                  <a:gd name="T16" fmla="*/ 79 w 174"/>
                  <a:gd name="T17" fmla="*/ 14 h 184"/>
                  <a:gd name="T18" fmla="*/ 73 w 174"/>
                  <a:gd name="T19" fmla="*/ 34 h 184"/>
                  <a:gd name="T20" fmla="*/ 81 w 174"/>
                  <a:gd name="T21" fmla="*/ 38 h 184"/>
                  <a:gd name="T22" fmla="*/ 69 w 174"/>
                  <a:gd name="T23" fmla="*/ 118 h 184"/>
                  <a:gd name="T24" fmla="*/ 48 w 174"/>
                  <a:gd name="T25" fmla="*/ 92 h 184"/>
                  <a:gd name="T26" fmla="*/ 58 w 174"/>
                  <a:gd name="T27" fmla="*/ 17 h 184"/>
                  <a:gd name="T28" fmla="*/ 52 w 174"/>
                  <a:gd name="T29" fmla="*/ 0 h 184"/>
                  <a:gd name="T30" fmla="*/ 5 w 174"/>
                  <a:gd name="T31" fmla="*/ 25 h 184"/>
                  <a:gd name="T32" fmla="*/ 5 w 174"/>
                  <a:gd name="T33" fmla="*/ 156 h 184"/>
                  <a:gd name="T34" fmla="*/ 87 w 174"/>
                  <a:gd name="T35" fmla="*/ 184 h 184"/>
                  <a:gd name="T36" fmla="*/ 170 w 174"/>
                  <a:gd name="T37" fmla="*/ 156 h 184"/>
                  <a:gd name="T38" fmla="*/ 170 w 174"/>
                  <a:gd name="T39" fmla="*/ 25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" h="184">
                    <a:moveTo>
                      <a:pt x="170" y="25"/>
                    </a:moveTo>
                    <a:cubicBezTo>
                      <a:pt x="169" y="18"/>
                      <a:pt x="143" y="6"/>
                      <a:pt x="123" y="0"/>
                    </a:cubicBezTo>
                    <a:cubicBezTo>
                      <a:pt x="122" y="5"/>
                      <a:pt x="120" y="11"/>
                      <a:pt x="117" y="17"/>
                    </a:cubicBezTo>
                    <a:cubicBezTo>
                      <a:pt x="127" y="92"/>
                      <a:pt x="127" y="92"/>
                      <a:pt x="127" y="92"/>
                    </a:cubicBezTo>
                    <a:cubicBezTo>
                      <a:pt x="105" y="118"/>
                      <a:pt x="105" y="118"/>
                      <a:pt x="105" y="118"/>
                    </a:cubicBezTo>
                    <a:cubicBezTo>
                      <a:pt x="93" y="38"/>
                      <a:pt x="93" y="38"/>
                      <a:pt x="93" y="38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3" y="34"/>
                      <a:pt x="73" y="34"/>
                      <a:pt x="73" y="34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69" y="118"/>
                      <a:pt x="69" y="118"/>
                      <a:pt x="69" y="118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5" y="11"/>
                      <a:pt x="53" y="6"/>
                      <a:pt x="52" y="0"/>
                    </a:cubicBezTo>
                    <a:cubicBezTo>
                      <a:pt x="32" y="6"/>
                      <a:pt x="6" y="18"/>
                      <a:pt x="5" y="25"/>
                    </a:cubicBezTo>
                    <a:cubicBezTo>
                      <a:pt x="2" y="41"/>
                      <a:pt x="0" y="106"/>
                      <a:pt x="5" y="156"/>
                    </a:cubicBezTo>
                    <a:cubicBezTo>
                      <a:pt x="6" y="178"/>
                      <a:pt x="44" y="184"/>
                      <a:pt x="87" y="184"/>
                    </a:cubicBezTo>
                    <a:cubicBezTo>
                      <a:pt x="131" y="184"/>
                      <a:pt x="168" y="178"/>
                      <a:pt x="170" y="156"/>
                    </a:cubicBezTo>
                    <a:cubicBezTo>
                      <a:pt x="174" y="106"/>
                      <a:pt x="172" y="41"/>
                      <a:pt x="170" y="2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4" name="Group 43"/>
          <p:cNvGrpSpPr/>
          <p:nvPr/>
        </p:nvGrpSpPr>
        <p:grpSpPr>
          <a:xfrm flipH="1">
            <a:off x="9198711" y="2772597"/>
            <a:ext cx="447180" cy="447296"/>
            <a:chOff x="6121907" y="3393428"/>
            <a:chExt cx="447296" cy="447296"/>
          </a:xfrm>
          <a:solidFill>
            <a:srgbClr val="4DAF7B"/>
          </a:solidFill>
        </p:grpSpPr>
        <p:sp>
          <p:nvSpPr>
            <p:cNvPr id="115" name="Flowchart: Off-page Connector 44"/>
            <p:cNvSpPr/>
            <p:nvPr/>
          </p:nvSpPr>
          <p:spPr bwMode="auto">
            <a:xfrm rot="5400000">
              <a:off x="6121907" y="3393428"/>
              <a:ext cx="447296" cy="447296"/>
            </a:xfrm>
            <a:prstGeom prst="flowChartOffpageConnector">
              <a:avLst/>
            </a:prstGeom>
            <a:solidFill>
              <a:srgbClr val="53D2FF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755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-50" normalizeH="0" baseline="0" noProof="0" dirty="0">
                <a:ln>
                  <a:noFill/>
                </a:ln>
                <a:gradFill>
                  <a:gsLst>
                    <a:gs pos="1250">
                      <a:srgbClr val="EFEFEF"/>
                    </a:gs>
                    <a:gs pos="10417">
                      <a:srgbClr val="EFEFEF"/>
                    </a:gs>
                  </a:gsLst>
                  <a:lin ang="5400000" scaled="0"/>
                </a:gradFill>
                <a:effectLst/>
                <a:uLnTx/>
                <a:uFillTx/>
                <a:latin typeface="Impact"/>
                <a:ea typeface="微软雅黑"/>
                <a:cs typeface="+mn-cs"/>
              </a:endParaRPr>
            </a:p>
          </p:txBody>
        </p:sp>
        <p:grpSp>
          <p:nvGrpSpPr>
            <p:cNvPr id="116" name="Group 45"/>
            <p:cNvGrpSpPr/>
            <p:nvPr/>
          </p:nvGrpSpPr>
          <p:grpSpPr>
            <a:xfrm>
              <a:off x="6289058" y="3471686"/>
              <a:ext cx="170905" cy="295269"/>
              <a:chOff x="776288" y="551966"/>
              <a:chExt cx="355600" cy="614363"/>
            </a:xfrm>
            <a:grpFill/>
          </p:grpSpPr>
          <p:sp>
            <p:nvSpPr>
              <p:cNvPr id="117" name="Freeform 59"/>
              <p:cNvSpPr>
                <a:spLocks/>
              </p:cNvSpPr>
              <p:nvPr/>
            </p:nvSpPr>
            <p:spPr bwMode="auto">
              <a:xfrm>
                <a:off x="858839" y="551966"/>
                <a:ext cx="190499" cy="239712"/>
              </a:xfrm>
              <a:custGeom>
                <a:avLst/>
                <a:gdLst>
                  <a:gd name="T0" fmla="*/ 76 w 93"/>
                  <a:gd name="T1" fmla="*/ 110 h 117"/>
                  <a:gd name="T2" fmla="*/ 76 w 93"/>
                  <a:gd name="T3" fmla="*/ 96 h 117"/>
                  <a:gd name="T4" fmla="*/ 84 w 93"/>
                  <a:gd name="T5" fmla="*/ 81 h 117"/>
                  <a:gd name="T6" fmla="*/ 91 w 93"/>
                  <a:gd name="T7" fmla="*/ 73 h 117"/>
                  <a:gd name="T8" fmla="*/ 92 w 93"/>
                  <a:gd name="T9" fmla="*/ 59 h 117"/>
                  <a:gd name="T10" fmla="*/ 88 w 93"/>
                  <a:gd name="T11" fmla="*/ 50 h 117"/>
                  <a:gd name="T12" fmla="*/ 46 w 93"/>
                  <a:gd name="T13" fmla="*/ 0 h 117"/>
                  <a:gd name="T14" fmla="*/ 4 w 93"/>
                  <a:gd name="T15" fmla="*/ 50 h 117"/>
                  <a:gd name="T16" fmla="*/ 0 w 93"/>
                  <a:gd name="T17" fmla="*/ 59 h 117"/>
                  <a:gd name="T18" fmla="*/ 2 w 93"/>
                  <a:gd name="T19" fmla="*/ 73 h 117"/>
                  <a:gd name="T20" fmla="*/ 9 w 93"/>
                  <a:gd name="T21" fmla="*/ 81 h 117"/>
                  <a:gd name="T22" fmla="*/ 16 w 93"/>
                  <a:gd name="T23" fmla="*/ 96 h 117"/>
                  <a:gd name="T24" fmla="*/ 16 w 93"/>
                  <a:gd name="T25" fmla="*/ 110 h 117"/>
                  <a:gd name="T26" fmla="*/ 46 w 93"/>
                  <a:gd name="T27" fmla="*/ 117 h 117"/>
                  <a:gd name="T28" fmla="*/ 76 w 93"/>
                  <a:gd name="T29" fmla="*/ 11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117">
                    <a:moveTo>
                      <a:pt x="76" y="110"/>
                    </a:moveTo>
                    <a:cubicBezTo>
                      <a:pt x="76" y="96"/>
                      <a:pt x="76" y="96"/>
                      <a:pt x="76" y="96"/>
                    </a:cubicBezTo>
                    <a:cubicBezTo>
                      <a:pt x="79" y="92"/>
                      <a:pt x="82" y="87"/>
                      <a:pt x="84" y="81"/>
                    </a:cubicBezTo>
                    <a:cubicBezTo>
                      <a:pt x="87" y="80"/>
                      <a:pt x="90" y="77"/>
                      <a:pt x="91" y="73"/>
                    </a:cubicBezTo>
                    <a:cubicBezTo>
                      <a:pt x="92" y="59"/>
                      <a:pt x="92" y="59"/>
                      <a:pt x="92" y="59"/>
                    </a:cubicBezTo>
                    <a:cubicBezTo>
                      <a:pt x="93" y="55"/>
                      <a:pt x="91" y="52"/>
                      <a:pt x="88" y="50"/>
                    </a:cubicBezTo>
                    <a:cubicBezTo>
                      <a:pt x="88" y="18"/>
                      <a:pt x="77" y="0"/>
                      <a:pt x="46" y="0"/>
                    </a:cubicBezTo>
                    <a:cubicBezTo>
                      <a:pt x="15" y="0"/>
                      <a:pt x="5" y="18"/>
                      <a:pt x="4" y="50"/>
                    </a:cubicBezTo>
                    <a:cubicBezTo>
                      <a:pt x="1" y="52"/>
                      <a:pt x="0" y="55"/>
                      <a:pt x="0" y="59"/>
                    </a:cubicBezTo>
                    <a:cubicBezTo>
                      <a:pt x="2" y="73"/>
                      <a:pt x="2" y="73"/>
                      <a:pt x="2" y="73"/>
                    </a:cubicBezTo>
                    <a:cubicBezTo>
                      <a:pt x="2" y="77"/>
                      <a:pt x="5" y="80"/>
                      <a:pt x="9" y="81"/>
                    </a:cubicBezTo>
                    <a:cubicBezTo>
                      <a:pt x="11" y="87"/>
                      <a:pt x="13" y="92"/>
                      <a:pt x="16" y="96"/>
                    </a:cubicBezTo>
                    <a:cubicBezTo>
                      <a:pt x="16" y="110"/>
                      <a:pt x="16" y="110"/>
                      <a:pt x="16" y="110"/>
                    </a:cubicBezTo>
                    <a:cubicBezTo>
                      <a:pt x="27" y="115"/>
                      <a:pt x="37" y="117"/>
                      <a:pt x="46" y="117"/>
                    </a:cubicBezTo>
                    <a:cubicBezTo>
                      <a:pt x="55" y="117"/>
                      <a:pt x="65" y="115"/>
                      <a:pt x="76" y="1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18" name="Freeform 60"/>
              <p:cNvSpPr>
                <a:spLocks/>
              </p:cNvSpPr>
              <p:nvPr/>
            </p:nvSpPr>
            <p:spPr bwMode="auto">
              <a:xfrm>
                <a:off x="776288" y="788505"/>
                <a:ext cx="355600" cy="377824"/>
              </a:xfrm>
              <a:custGeom>
                <a:avLst/>
                <a:gdLst>
                  <a:gd name="T0" fmla="*/ 170 w 174"/>
                  <a:gd name="T1" fmla="*/ 25 h 184"/>
                  <a:gd name="T2" fmla="*/ 123 w 174"/>
                  <a:gd name="T3" fmla="*/ 0 h 184"/>
                  <a:gd name="T4" fmla="*/ 117 w 174"/>
                  <a:gd name="T5" fmla="*/ 17 h 184"/>
                  <a:gd name="T6" fmla="*/ 127 w 174"/>
                  <a:gd name="T7" fmla="*/ 92 h 184"/>
                  <a:gd name="T8" fmla="*/ 105 w 174"/>
                  <a:gd name="T9" fmla="*/ 118 h 184"/>
                  <a:gd name="T10" fmla="*/ 93 w 174"/>
                  <a:gd name="T11" fmla="*/ 38 h 184"/>
                  <a:gd name="T12" fmla="*/ 101 w 174"/>
                  <a:gd name="T13" fmla="*/ 34 h 184"/>
                  <a:gd name="T14" fmla="*/ 95 w 174"/>
                  <a:gd name="T15" fmla="*/ 14 h 184"/>
                  <a:gd name="T16" fmla="*/ 79 w 174"/>
                  <a:gd name="T17" fmla="*/ 14 h 184"/>
                  <a:gd name="T18" fmla="*/ 73 w 174"/>
                  <a:gd name="T19" fmla="*/ 34 h 184"/>
                  <a:gd name="T20" fmla="*/ 81 w 174"/>
                  <a:gd name="T21" fmla="*/ 38 h 184"/>
                  <a:gd name="T22" fmla="*/ 69 w 174"/>
                  <a:gd name="T23" fmla="*/ 118 h 184"/>
                  <a:gd name="T24" fmla="*/ 48 w 174"/>
                  <a:gd name="T25" fmla="*/ 92 h 184"/>
                  <a:gd name="T26" fmla="*/ 58 w 174"/>
                  <a:gd name="T27" fmla="*/ 17 h 184"/>
                  <a:gd name="T28" fmla="*/ 52 w 174"/>
                  <a:gd name="T29" fmla="*/ 0 h 184"/>
                  <a:gd name="T30" fmla="*/ 5 w 174"/>
                  <a:gd name="T31" fmla="*/ 25 h 184"/>
                  <a:gd name="T32" fmla="*/ 5 w 174"/>
                  <a:gd name="T33" fmla="*/ 156 h 184"/>
                  <a:gd name="T34" fmla="*/ 87 w 174"/>
                  <a:gd name="T35" fmla="*/ 184 h 184"/>
                  <a:gd name="T36" fmla="*/ 170 w 174"/>
                  <a:gd name="T37" fmla="*/ 156 h 184"/>
                  <a:gd name="T38" fmla="*/ 170 w 174"/>
                  <a:gd name="T39" fmla="*/ 25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" h="184">
                    <a:moveTo>
                      <a:pt x="170" y="25"/>
                    </a:moveTo>
                    <a:cubicBezTo>
                      <a:pt x="169" y="18"/>
                      <a:pt x="143" y="6"/>
                      <a:pt x="123" y="0"/>
                    </a:cubicBezTo>
                    <a:cubicBezTo>
                      <a:pt x="122" y="5"/>
                      <a:pt x="120" y="11"/>
                      <a:pt x="117" y="17"/>
                    </a:cubicBezTo>
                    <a:cubicBezTo>
                      <a:pt x="127" y="92"/>
                      <a:pt x="127" y="92"/>
                      <a:pt x="127" y="92"/>
                    </a:cubicBezTo>
                    <a:cubicBezTo>
                      <a:pt x="105" y="118"/>
                      <a:pt x="105" y="118"/>
                      <a:pt x="105" y="118"/>
                    </a:cubicBezTo>
                    <a:cubicBezTo>
                      <a:pt x="93" y="38"/>
                      <a:pt x="93" y="38"/>
                      <a:pt x="93" y="38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3" y="34"/>
                      <a:pt x="73" y="34"/>
                      <a:pt x="73" y="34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69" y="118"/>
                      <a:pt x="69" y="118"/>
                      <a:pt x="69" y="118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5" y="11"/>
                      <a:pt x="53" y="6"/>
                      <a:pt x="52" y="0"/>
                    </a:cubicBezTo>
                    <a:cubicBezTo>
                      <a:pt x="32" y="6"/>
                      <a:pt x="6" y="18"/>
                      <a:pt x="5" y="25"/>
                    </a:cubicBezTo>
                    <a:cubicBezTo>
                      <a:pt x="2" y="41"/>
                      <a:pt x="0" y="106"/>
                      <a:pt x="5" y="156"/>
                    </a:cubicBezTo>
                    <a:cubicBezTo>
                      <a:pt x="6" y="178"/>
                      <a:pt x="44" y="184"/>
                      <a:pt x="87" y="184"/>
                    </a:cubicBezTo>
                    <a:cubicBezTo>
                      <a:pt x="131" y="184"/>
                      <a:pt x="168" y="178"/>
                      <a:pt x="170" y="156"/>
                    </a:cubicBezTo>
                    <a:cubicBezTo>
                      <a:pt x="174" y="106"/>
                      <a:pt x="172" y="41"/>
                      <a:pt x="170" y="2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9" name="Group 48"/>
          <p:cNvGrpSpPr/>
          <p:nvPr/>
        </p:nvGrpSpPr>
        <p:grpSpPr>
          <a:xfrm flipH="1">
            <a:off x="10284276" y="2947624"/>
            <a:ext cx="447180" cy="447296"/>
            <a:chOff x="6121907" y="3393428"/>
            <a:chExt cx="447296" cy="447296"/>
          </a:xfrm>
        </p:grpSpPr>
        <p:sp>
          <p:nvSpPr>
            <p:cNvPr id="120" name="Flowchart: Off-page Connector 49"/>
            <p:cNvSpPr/>
            <p:nvPr/>
          </p:nvSpPr>
          <p:spPr bwMode="auto">
            <a:xfrm rot="5400000">
              <a:off x="6121907" y="3393428"/>
              <a:ext cx="447296" cy="447296"/>
            </a:xfrm>
            <a:prstGeom prst="flowChartOffpageConnector">
              <a:avLst/>
            </a:prstGeom>
            <a:solidFill>
              <a:srgbClr val="53D2FF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755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-50" normalizeH="0" baseline="0" noProof="0" dirty="0">
                <a:ln>
                  <a:noFill/>
                </a:ln>
                <a:gradFill>
                  <a:gsLst>
                    <a:gs pos="1250">
                      <a:srgbClr val="EFEFEF"/>
                    </a:gs>
                    <a:gs pos="10417">
                      <a:srgbClr val="EFEFEF"/>
                    </a:gs>
                  </a:gsLst>
                  <a:lin ang="5400000" scaled="0"/>
                </a:gradFill>
                <a:effectLst/>
                <a:uLnTx/>
                <a:uFillTx/>
                <a:latin typeface="Impact"/>
                <a:ea typeface="微软雅黑"/>
                <a:cs typeface="+mn-cs"/>
              </a:endParaRPr>
            </a:p>
          </p:txBody>
        </p:sp>
        <p:grpSp>
          <p:nvGrpSpPr>
            <p:cNvPr id="121" name="Group 50"/>
            <p:cNvGrpSpPr/>
            <p:nvPr/>
          </p:nvGrpSpPr>
          <p:grpSpPr>
            <a:xfrm>
              <a:off x="6289058" y="3471686"/>
              <a:ext cx="170905" cy="295269"/>
              <a:chOff x="776288" y="551966"/>
              <a:chExt cx="355600" cy="614363"/>
            </a:xfrm>
            <a:solidFill>
              <a:srgbClr val="FFFFFF"/>
            </a:solidFill>
          </p:grpSpPr>
          <p:sp>
            <p:nvSpPr>
              <p:cNvPr id="122" name="Freeform 59"/>
              <p:cNvSpPr>
                <a:spLocks/>
              </p:cNvSpPr>
              <p:nvPr/>
            </p:nvSpPr>
            <p:spPr bwMode="auto">
              <a:xfrm>
                <a:off x="858839" y="551966"/>
                <a:ext cx="190499" cy="239712"/>
              </a:xfrm>
              <a:custGeom>
                <a:avLst/>
                <a:gdLst>
                  <a:gd name="T0" fmla="*/ 76 w 93"/>
                  <a:gd name="T1" fmla="*/ 110 h 117"/>
                  <a:gd name="T2" fmla="*/ 76 w 93"/>
                  <a:gd name="T3" fmla="*/ 96 h 117"/>
                  <a:gd name="T4" fmla="*/ 84 w 93"/>
                  <a:gd name="T5" fmla="*/ 81 h 117"/>
                  <a:gd name="T6" fmla="*/ 91 w 93"/>
                  <a:gd name="T7" fmla="*/ 73 h 117"/>
                  <a:gd name="T8" fmla="*/ 92 w 93"/>
                  <a:gd name="T9" fmla="*/ 59 h 117"/>
                  <a:gd name="T10" fmla="*/ 88 w 93"/>
                  <a:gd name="T11" fmla="*/ 50 h 117"/>
                  <a:gd name="T12" fmla="*/ 46 w 93"/>
                  <a:gd name="T13" fmla="*/ 0 h 117"/>
                  <a:gd name="T14" fmla="*/ 4 w 93"/>
                  <a:gd name="T15" fmla="*/ 50 h 117"/>
                  <a:gd name="T16" fmla="*/ 0 w 93"/>
                  <a:gd name="T17" fmla="*/ 59 h 117"/>
                  <a:gd name="T18" fmla="*/ 2 w 93"/>
                  <a:gd name="T19" fmla="*/ 73 h 117"/>
                  <a:gd name="T20" fmla="*/ 9 w 93"/>
                  <a:gd name="T21" fmla="*/ 81 h 117"/>
                  <a:gd name="T22" fmla="*/ 16 w 93"/>
                  <a:gd name="T23" fmla="*/ 96 h 117"/>
                  <a:gd name="T24" fmla="*/ 16 w 93"/>
                  <a:gd name="T25" fmla="*/ 110 h 117"/>
                  <a:gd name="T26" fmla="*/ 46 w 93"/>
                  <a:gd name="T27" fmla="*/ 117 h 117"/>
                  <a:gd name="T28" fmla="*/ 76 w 93"/>
                  <a:gd name="T29" fmla="*/ 11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117">
                    <a:moveTo>
                      <a:pt x="76" y="110"/>
                    </a:moveTo>
                    <a:cubicBezTo>
                      <a:pt x="76" y="96"/>
                      <a:pt x="76" y="96"/>
                      <a:pt x="76" y="96"/>
                    </a:cubicBezTo>
                    <a:cubicBezTo>
                      <a:pt x="79" y="92"/>
                      <a:pt x="82" y="87"/>
                      <a:pt x="84" y="81"/>
                    </a:cubicBezTo>
                    <a:cubicBezTo>
                      <a:pt x="87" y="80"/>
                      <a:pt x="90" y="77"/>
                      <a:pt x="91" y="73"/>
                    </a:cubicBezTo>
                    <a:cubicBezTo>
                      <a:pt x="92" y="59"/>
                      <a:pt x="92" y="59"/>
                      <a:pt x="92" y="59"/>
                    </a:cubicBezTo>
                    <a:cubicBezTo>
                      <a:pt x="93" y="55"/>
                      <a:pt x="91" y="52"/>
                      <a:pt x="88" y="50"/>
                    </a:cubicBezTo>
                    <a:cubicBezTo>
                      <a:pt x="88" y="18"/>
                      <a:pt x="77" y="0"/>
                      <a:pt x="46" y="0"/>
                    </a:cubicBezTo>
                    <a:cubicBezTo>
                      <a:pt x="15" y="0"/>
                      <a:pt x="5" y="18"/>
                      <a:pt x="4" y="50"/>
                    </a:cubicBezTo>
                    <a:cubicBezTo>
                      <a:pt x="1" y="52"/>
                      <a:pt x="0" y="55"/>
                      <a:pt x="0" y="59"/>
                    </a:cubicBezTo>
                    <a:cubicBezTo>
                      <a:pt x="2" y="73"/>
                      <a:pt x="2" y="73"/>
                      <a:pt x="2" y="73"/>
                    </a:cubicBezTo>
                    <a:cubicBezTo>
                      <a:pt x="2" y="77"/>
                      <a:pt x="5" y="80"/>
                      <a:pt x="9" y="81"/>
                    </a:cubicBezTo>
                    <a:cubicBezTo>
                      <a:pt x="11" y="87"/>
                      <a:pt x="13" y="92"/>
                      <a:pt x="16" y="96"/>
                    </a:cubicBezTo>
                    <a:cubicBezTo>
                      <a:pt x="16" y="110"/>
                      <a:pt x="16" y="110"/>
                      <a:pt x="16" y="110"/>
                    </a:cubicBezTo>
                    <a:cubicBezTo>
                      <a:pt x="27" y="115"/>
                      <a:pt x="37" y="117"/>
                      <a:pt x="46" y="117"/>
                    </a:cubicBezTo>
                    <a:cubicBezTo>
                      <a:pt x="55" y="117"/>
                      <a:pt x="65" y="115"/>
                      <a:pt x="76" y="1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23" name="Freeform 60"/>
              <p:cNvSpPr>
                <a:spLocks/>
              </p:cNvSpPr>
              <p:nvPr/>
            </p:nvSpPr>
            <p:spPr bwMode="auto">
              <a:xfrm>
                <a:off x="776288" y="788505"/>
                <a:ext cx="355600" cy="377824"/>
              </a:xfrm>
              <a:custGeom>
                <a:avLst/>
                <a:gdLst>
                  <a:gd name="T0" fmla="*/ 170 w 174"/>
                  <a:gd name="T1" fmla="*/ 25 h 184"/>
                  <a:gd name="T2" fmla="*/ 123 w 174"/>
                  <a:gd name="T3" fmla="*/ 0 h 184"/>
                  <a:gd name="T4" fmla="*/ 117 w 174"/>
                  <a:gd name="T5" fmla="*/ 17 h 184"/>
                  <a:gd name="T6" fmla="*/ 127 w 174"/>
                  <a:gd name="T7" fmla="*/ 92 h 184"/>
                  <a:gd name="T8" fmla="*/ 105 w 174"/>
                  <a:gd name="T9" fmla="*/ 118 h 184"/>
                  <a:gd name="T10" fmla="*/ 93 w 174"/>
                  <a:gd name="T11" fmla="*/ 38 h 184"/>
                  <a:gd name="T12" fmla="*/ 101 w 174"/>
                  <a:gd name="T13" fmla="*/ 34 h 184"/>
                  <a:gd name="T14" fmla="*/ 95 w 174"/>
                  <a:gd name="T15" fmla="*/ 14 h 184"/>
                  <a:gd name="T16" fmla="*/ 79 w 174"/>
                  <a:gd name="T17" fmla="*/ 14 h 184"/>
                  <a:gd name="T18" fmla="*/ 73 w 174"/>
                  <a:gd name="T19" fmla="*/ 34 h 184"/>
                  <a:gd name="T20" fmla="*/ 81 w 174"/>
                  <a:gd name="T21" fmla="*/ 38 h 184"/>
                  <a:gd name="T22" fmla="*/ 69 w 174"/>
                  <a:gd name="T23" fmla="*/ 118 h 184"/>
                  <a:gd name="T24" fmla="*/ 48 w 174"/>
                  <a:gd name="T25" fmla="*/ 92 h 184"/>
                  <a:gd name="T26" fmla="*/ 58 w 174"/>
                  <a:gd name="T27" fmla="*/ 17 h 184"/>
                  <a:gd name="T28" fmla="*/ 52 w 174"/>
                  <a:gd name="T29" fmla="*/ 0 h 184"/>
                  <a:gd name="T30" fmla="*/ 5 w 174"/>
                  <a:gd name="T31" fmla="*/ 25 h 184"/>
                  <a:gd name="T32" fmla="*/ 5 w 174"/>
                  <a:gd name="T33" fmla="*/ 156 h 184"/>
                  <a:gd name="T34" fmla="*/ 87 w 174"/>
                  <a:gd name="T35" fmla="*/ 184 h 184"/>
                  <a:gd name="T36" fmla="*/ 170 w 174"/>
                  <a:gd name="T37" fmla="*/ 156 h 184"/>
                  <a:gd name="T38" fmla="*/ 170 w 174"/>
                  <a:gd name="T39" fmla="*/ 25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" h="184">
                    <a:moveTo>
                      <a:pt x="170" y="25"/>
                    </a:moveTo>
                    <a:cubicBezTo>
                      <a:pt x="169" y="18"/>
                      <a:pt x="143" y="6"/>
                      <a:pt x="123" y="0"/>
                    </a:cubicBezTo>
                    <a:cubicBezTo>
                      <a:pt x="122" y="5"/>
                      <a:pt x="120" y="11"/>
                      <a:pt x="117" y="17"/>
                    </a:cubicBezTo>
                    <a:cubicBezTo>
                      <a:pt x="127" y="92"/>
                      <a:pt x="127" y="92"/>
                      <a:pt x="127" y="92"/>
                    </a:cubicBezTo>
                    <a:cubicBezTo>
                      <a:pt x="105" y="118"/>
                      <a:pt x="105" y="118"/>
                      <a:pt x="105" y="118"/>
                    </a:cubicBezTo>
                    <a:cubicBezTo>
                      <a:pt x="93" y="38"/>
                      <a:pt x="93" y="38"/>
                      <a:pt x="93" y="38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3" y="34"/>
                      <a:pt x="73" y="34"/>
                      <a:pt x="73" y="34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69" y="118"/>
                      <a:pt x="69" y="118"/>
                      <a:pt x="69" y="118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5" y="11"/>
                      <a:pt x="53" y="6"/>
                      <a:pt x="52" y="0"/>
                    </a:cubicBezTo>
                    <a:cubicBezTo>
                      <a:pt x="32" y="6"/>
                      <a:pt x="6" y="18"/>
                      <a:pt x="5" y="25"/>
                    </a:cubicBezTo>
                    <a:cubicBezTo>
                      <a:pt x="2" y="41"/>
                      <a:pt x="0" y="106"/>
                      <a:pt x="5" y="156"/>
                    </a:cubicBezTo>
                    <a:cubicBezTo>
                      <a:pt x="6" y="178"/>
                      <a:pt x="44" y="184"/>
                      <a:pt x="87" y="184"/>
                    </a:cubicBezTo>
                    <a:cubicBezTo>
                      <a:pt x="131" y="184"/>
                      <a:pt x="168" y="178"/>
                      <a:pt x="170" y="156"/>
                    </a:cubicBezTo>
                    <a:cubicBezTo>
                      <a:pt x="174" y="106"/>
                      <a:pt x="172" y="41"/>
                      <a:pt x="170" y="2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4" name="Group 53"/>
          <p:cNvGrpSpPr/>
          <p:nvPr/>
        </p:nvGrpSpPr>
        <p:grpSpPr>
          <a:xfrm>
            <a:off x="6892130" y="2856924"/>
            <a:ext cx="421709" cy="421819"/>
            <a:chOff x="6909577" y="3072255"/>
            <a:chExt cx="747283" cy="747283"/>
          </a:xfrm>
        </p:grpSpPr>
        <p:sp>
          <p:nvSpPr>
            <p:cNvPr id="125" name="Oval 54"/>
            <p:cNvSpPr/>
            <p:nvPr/>
          </p:nvSpPr>
          <p:spPr bwMode="auto">
            <a:xfrm flipH="1">
              <a:off x="6909577" y="3072255"/>
              <a:ext cx="747283" cy="747283"/>
            </a:xfrm>
            <a:prstGeom prst="ellipse">
              <a:avLst/>
            </a:prstGeom>
            <a:noFill/>
            <a:ln w="38100" cap="flat" cmpd="sng" algn="ctr">
              <a:solidFill>
                <a:srgbClr val="53D2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755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-50" normalizeH="0" baseline="0" noProof="0" dirty="0">
                <a:ln>
                  <a:noFill/>
                </a:ln>
                <a:gradFill>
                  <a:gsLst>
                    <a:gs pos="1250">
                      <a:srgbClr val="EFEFEF"/>
                    </a:gs>
                    <a:gs pos="10417">
                      <a:srgbClr val="EFEFEF"/>
                    </a:gs>
                  </a:gsLst>
                  <a:lin ang="5400000" scaled="0"/>
                </a:gradFill>
                <a:effectLst/>
                <a:uLnTx/>
                <a:uFillTx/>
                <a:latin typeface="Impact"/>
                <a:ea typeface="微软雅黑"/>
                <a:cs typeface="+mn-cs"/>
              </a:endParaRPr>
            </a:p>
          </p:txBody>
        </p:sp>
        <p:sp>
          <p:nvSpPr>
            <p:cNvPr id="129" name="Freeform 66"/>
            <p:cNvSpPr>
              <a:spLocks noEditPoints="1"/>
            </p:cNvSpPr>
            <p:nvPr/>
          </p:nvSpPr>
          <p:spPr bwMode="auto">
            <a:xfrm>
              <a:off x="7162585" y="3205098"/>
              <a:ext cx="234575" cy="481593"/>
            </a:xfrm>
            <a:custGeom>
              <a:avLst/>
              <a:gdLst>
                <a:gd name="T0" fmla="*/ 0 w 245"/>
                <a:gd name="T1" fmla="*/ 458 h 503"/>
                <a:gd name="T2" fmla="*/ 245 w 245"/>
                <a:gd name="T3" fmla="*/ 44 h 503"/>
                <a:gd name="T4" fmla="*/ 104 w 245"/>
                <a:gd name="T5" fmla="*/ 91 h 503"/>
                <a:gd name="T6" fmla="*/ 175 w 245"/>
                <a:gd name="T7" fmla="*/ 81 h 503"/>
                <a:gd name="T8" fmla="*/ 177 w 245"/>
                <a:gd name="T9" fmla="*/ 111 h 503"/>
                <a:gd name="T10" fmla="*/ 107 w 245"/>
                <a:gd name="T11" fmla="*/ 123 h 503"/>
                <a:gd name="T12" fmla="*/ 104 w 245"/>
                <a:gd name="T13" fmla="*/ 187 h 503"/>
                <a:gd name="T14" fmla="*/ 106 w 245"/>
                <a:gd name="T15" fmla="*/ 156 h 503"/>
                <a:gd name="T16" fmla="*/ 132 w 245"/>
                <a:gd name="T17" fmla="*/ 155 h 503"/>
                <a:gd name="T18" fmla="*/ 131 w 245"/>
                <a:gd name="T19" fmla="*/ 185 h 503"/>
                <a:gd name="T20" fmla="*/ 104 w 245"/>
                <a:gd name="T21" fmla="*/ 187 h 503"/>
                <a:gd name="T22" fmla="*/ 104 w 245"/>
                <a:gd name="T23" fmla="*/ 222 h 503"/>
                <a:gd name="T24" fmla="*/ 177 w 245"/>
                <a:gd name="T25" fmla="*/ 212 h 503"/>
                <a:gd name="T26" fmla="*/ 177 w 245"/>
                <a:gd name="T27" fmla="*/ 245 h 503"/>
                <a:gd name="T28" fmla="*/ 104 w 245"/>
                <a:gd name="T29" fmla="*/ 254 h 503"/>
                <a:gd name="T30" fmla="*/ 132 w 245"/>
                <a:gd name="T31" fmla="*/ 447 h 503"/>
                <a:gd name="T32" fmla="*/ 107 w 245"/>
                <a:gd name="T33" fmla="*/ 453 h 503"/>
                <a:gd name="T34" fmla="*/ 104 w 245"/>
                <a:gd name="T35" fmla="*/ 422 h 503"/>
                <a:gd name="T36" fmla="*/ 130 w 245"/>
                <a:gd name="T37" fmla="*/ 417 h 503"/>
                <a:gd name="T38" fmla="*/ 132 w 245"/>
                <a:gd name="T39" fmla="*/ 352 h 503"/>
                <a:gd name="T40" fmla="*/ 131 w 245"/>
                <a:gd name="T41" fmla="*/ 383 h 503"/>
                <a:gd name="T42" fmla="*/ 104 w 245"/>
                <a:gd name="T43" fmla="*/ 384 h 503"/>
                <a:gd name="T44" fmla="*/ 106 w 245"/>
                <a:gd name="T45" fmla="*/ 354 h 503"/>
                <a:gd name="T46" fmla="*/ 132 w 245"/>
                <a:gd name="T47" fmla="*/ 352 h 503"/>
                <a:gd name="T48" fmla="*/ 132 w 245"/>
                <a:gd name="T49" fmla="*/ 316 h 503"/>
                <a:gd name="T50" fmla="*/ 104 w 245"/>
                <a:gd name="T51" fmla="*/ 320 h 503"/>
                <a:gd name="T52" fmla="*/ 104 w 245"/>
                <a:gd name="T53" fmla="*/ 289 h 503"/>
                <a:gd name="T54" fmla="*/ 132 w 245"/>
                <a:gd name="T55" fmla="*/ 285 h 503"/>
                <a:gd name="T56" fmla="*/ 177 w 245"/>
                <a:gd name="T57" fmla="*/ 441 h 503"/>
                <a:gd name="T58" fmla="*/ 152 w 245"/>
                <a:gd name="T59" fmla="*/ 446 h 503"/>
                <a:gd name="T60" fmla="*/ 149 w 245"/>
                <a:gd name="T61" fmla="*/ 416 h 503"/>
                <a:gd name="T62" fmla="*/ 175 w 245"/>
                <a:gd name="T63" fmla="*/ 410 h 503"/>
                <a:gd name="T64" fmla="*/ 222 w 245"/>
                <a:gd name="T65" fmla="*/ 340 h 503"/>
                <a:gd name="T66" fmla="*/ 221 w 245"/>
                <a:gd name="T67" fmla="*/ 371 h 503"/>
                <a:gd name="T68" fmla="*/ 194 w 245"/>
                <a:gd name="T69" fmla="*/ 372 h 503"/>
                <a:gd name="T70" fmla="*/ 196 w 245"/>
                <a:gd name="T71" fmla="*/ 342 h 503"/>
                <a:gd name="T72" fmla="*/ 222 w 245"/>
                <a:gd name="T73" fmla="*/ 340 h 503"/>
                <a:gd name="T74" fmla="*/ 222 w 245"/>
                <a:gd name="T75" fmla="*/ 305 h 503"/>
                <a:gd name="T76" fmla="*/ 149 w 245"/>
                <a:gd name="T77" fmla="*/ 315 h 503"/>
                <a:gd name="T78" fmla="*/ 149 w 245"/>
                <a:gd name="T79" fmla="*/ 282 h 503"/>
                <a:gd name="T80" fmla="*/ 222 w 245"/>
                <a:gd name="T81" fmla="*/ 271 h 503"/>
                <a:gd name="T82" fmla="*/ 222 w 245"/>
                <a:gd name="T83" fmla="*/ 171 h 503"/>
                <a:gd name="T84" fmla="*/ 197 w 245"/>
                <a:gd name="T85" fmla="*/ 176 h 503"/>
                <a:gd name="T86" fmla="*/ 194 w 245"/>
                <a:gd name="T87" fmla="*/ 146 h 503"/>
                <a:gd name="T88" fmla="*/ 220 w 245"/>
                <a:gd name="T89" fmla="*/ 140 h 503"/>
                <a:gd name="T90" fmla="*/ 222 w 245"/>
                <a:gd name="T91" fmla="*/ 76 h 503"/>
                <a:gd name="T92" fmla="*/ 221 w 245"/>
                <a:gd name="T93" fmla="*/ 106 h 503"/>
                <a:gd name="T94" fmla="*/ 194 w 245"/>
                <a:gd name="T95" fmla="*/ 107 h 503"/>
                <a:gd name="T96" fmla="*/ 196 w 245"/>
                <a:gd name="T97" fmla="*/ 77 h 503"/>
                <a:gd name="T98" fmla="*/ 222 w 245"/>
                <a:gd name="T99" fmla="*/ 76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5" h="503">
                  <a:moveTo>
                    <a:pt x="163" y="0"/>
                  </a:moveTo>
                  <a:lnTo>
                    <a:pt x="0" y="23"/>
                  </a:lnTo>
                  <a:lnTo>
                    <a:pt x="0" y="458"/>
                  </a:lnTo>
                  <a:lnTo>
                    <a:pt x="82" y="503"/>
                  </a:lnTo>
                  <a:lnTo>
                    <a:pt x="245" y="479"/>
                  </a:lnTo>
                  <a:lnTo>
                    <a:pt x="245" y="44"/>
                  </a:lnTo>
                  <a:lnTo>
                    <a:pt x="163" y="0"/>
                  </a:lnTo>
                  <a:close/>
                  <a:moveTo>
                    <a:pt x="104" y="121"/>
                  </a:moveTo>
                  <a:lnTo>
                    <a:pt x="104" y="91"/>
                  </a:lnTo>
                  <a:lnTo>
                    <a:pt x="104" y="90"/>
                  </a:lnTo>
                  <a:lnTo>
                    <a:pt x="106" y="90"/>
                  </a:lnTo>
                  <a:lnTo>
                    <a:pt x="175" y="81"/>
                  </a:lnTo>
                  <a:lnTo>
                    <a:pt x="177" y="79"/>
                  </a:lnTo>
                  <a:lnTo>
                    <a:pt x="177" y="82"/>
                  </a:lnTo>
                  <a:lnTo>
                    <a:pt x="177" y="111"/>
                  </a:lnTo>
                  <a:lnTo>
                    <a:pt x="177" y="113"/>
                  </a:lnTo>
                  <a:lnTo>
                    <a:pt x="176" y="113"/>
                  </a:lnTo>
                  <a:lnTo>
                    <a:pt x="107" y="123"/>
                  </a:lnTo>
                  <a:lnTo>
                    <a:pt x="104" y="123"/>
                  </a:lnTo>
                  <a:lnTo>
                    <a:pt x="104" y="121"/>
                  </a:lnTo>
                  <a:close/>
                  <a:moveTo>
                    <a:pt x="104" y="187"/>
                  </a:moveTo>
                  <a:lnTo>
                    <a:pt x="104" y="158"/>
                  </a:lnTo>
                  <a:lnTo>
                    <a:pt x="104" y="156"/>
                  </a:lnTo>
                  <a:lnTo>
                    <a:pt x="106" y="156"/>
                  </a:lnTo>
                  <a:lnTo>
                    <a:pt x="130" y="152"/>
                  </a:lnTo>
                  <a:lnTo>
                    <a:pt x="132" y="152"/>
                  </a:lnTo>
                  <a:lnTo>
                    <a:pt x="132" y="155"/>
                  </a:lnTo>
                  <a:lnTo>
                    <a:pt x="132" y="183"/>
                  </a:lnTo>
                  <a:lnTo>
                    <a:pt x="132" y="185"/>
                  </a:lnTo>
                  <a:lnTo>
                    <a:pt x="131" y="185"/>
                  </a:lnTo>
                  <a:lnTo>
                    <a:pt x="107" y="188"/>
                  </a:lnTo>
                  <a:lnTo>
                    <a:pt x="104" y="189"/>
                  </a:lnTo>
                  <a:lnTo>
                    <a:pt x="104" y="187"/>
                  </a:lnTo>
                  <a:close/>
                  <a:moveTo>
                    <a:pt x="104" y="253"/>
                  </a:moveTo>
                  <a:lnTo>
                    <a:pt x="104" y="224"/>
                  </a:lnTo>
                  <a:lnTo>
                    <a:pt x="104" y="222"/>
                  </a:lnTo>
                  <a:lnTo>
                    <a:pt x="106" y="222"/>
                  </a:lnTo>
                  <a:lnTo>
                    <a:pt x="175" y="212"/>
                  </a:lnTo>
                  <a:lnTo>
                    <a:pt x="177" y="212"/>
                  </a:lnTo>
                  <a:lnTo>
                    <a:pt x="177" y="215"/>
                  </a:lnTo>
                  <a:lnTo>
                    <a:pt x="177" y="242"/>
                  </a:lnTo>
                  <a:lnTo>
                    <a:pt x="177" y="245"/>
                  </a:lnTo>
                  <a:lnTo>
                    <a:pt x="176" y="245"/>
                  </a:lnTo>
                  <a:lnTo>
                    <a:pt x="107" y="254"/>
                  </a:lnTo>
                  <a:lnTo>
                    <a:pt x="104" y="254"/>
                  </a:lnTo>
                  <a:lnTo>
                    <a:pt x="104" y="253"/>
                  </a:lnTo>
                  <a:close/>
                  <a:moveTo>
                    <a:pt x="132" y="418"/>
                  </a:moveTo>
                  <a:lnTo>
                    <a:pt x="132" y="447"/>
                  </a:lnTo>
                  <a:lnTo>
                    <a:pt x="132" y="449"/>
                  </a:lnTo>
                  <a:lnTo>
                    <a:pt x="131" y="449"/>
                  </a:lnTo>
                  <a:lnTo>
                    <a:pt x="107" y="453"/>
                  </a:lnTo>
                  <a:lnTo>
                    <a:pt x="104" y="453"/>
                  </a:lnTo>
                  <a:lnTo>
                    <a:pt x="104" y="450"/>
                  </a:lnTo>
                  <a:lnTo>
                    <a:pt x="104" y="422"/>
                  </a:lnTo>
                  <a:lnTo>
                    <a:pt x="104" y="420"/>
                  </a:lnTo>
                  <a:lnTo>
                    <a:pt x="106" y="420"/>
                  </a:lnTo>
                  <a:lnTo>
                    <a:pt x="130" y="417"/>
                  </a:lnTo>
                  <a:lnTo>
                    <a:pt x="132" y="416"/>
                  </a:lnTo>
                  <a:lnTo>
                    <a:pt x="132" y="418"/>
                  </a:lnTo>
                  <a:close/>
                  <a:moveTo>
                    <a:pt x="132" y="352"/>
                  </a:moveTo>
                  <a:lnTo>
                    <a:pt x="132" y="381"/>
                  </a:lnTo>
                  <a:lnTo>
                    <a:pt x="132" y="383"/>
                  </a:lnTo>
                  <a:lnTo>
                    <a:pt x="131" y="383"/>
                  </a:lnTo>
                  <a:lnTo>
                    <a:pt x="107" y="387"/>
                  </a:lnTo>
                  <a:lnTo>
                    <a:pt x="104" y="387"/>
                  </a:lnTo>
                  <a:lnTo>
                    <a:pt x="104" y="384"/>
                  </a:lnTo>
                  <a:lnTo>
                    <a:pt x="104" y="356"/>
                  </a:lnTo>
                  <a:lnTo>
                    <a:pt x="104" y="354"/>
                  </a:lnTo>
                  <a:lnTo>
                    <a:pt x="106" y="354"/>
                  </a:lnTo>
                  <a:lnTo>
                    <a:pt x="130" y="351"/>
                  </a:lnTo>
                  <a:lnTo>
                    <a:pt x="132" y="350"/>
                  </a:lnTo>
                  <a:lnTo>
                    <a:pt x="132" y="352"/>
                  </a:lnTo>
                  <a:close/>
                  <a:moveTo>
                    <a:pt x="132" y="286"/>
                  </a:moveTo>
                  <a:lnTo>
                    <a:pt x="132" y="315"/>
                  </a:lnTo>
                  <a:lnTo>
                    <a:pt x="132" y="316"/>
                  </a:lnTo>
                  <a:lnTo>
                    <a:pt x="131" y="318"/>
                  </a:lnTo>
                  <a:lnTo>
                    <a:pt x="107" y="320"/>
                  </a:lnTo>
                  <a:lnTo>
                    <a:pt x="104" y="320"/>
                  </a:lnTo>
                  <a:lnTo>
                    <a:pt x="104" y="319"/>
                  </a:lnTo>
                  <a:lnTo>
                    <a:pt x="104" y="290"/>
                  </a:lnTo>
                  <a:lnTo>
                    <a:pt x="104" y="289"/>
                  </a:lnTo>
                  <a:lnTo>
                    <a:pt x="106" y="287"/>
                  </a:lnTo>
                  <a:lnTo>
                    <a:pt x="130" y="285"/>
                  </a:lnTo>
                  <a:lnTo>
                    <a:pt x="132" y="285"/>
                  </a:lnTo>
                  <a:lnTo>
                    <a:pt x="132" y="286"/>
                  </a:lnTo>
                  <a:close/>
                  <a:moveTo>
                    <a:pt x="177" y="412"/>
                  </a:moveTo>
                  <a:lnTo>
                    <a:pt x="177" y="441"/>
                  </a:lnTo>
                  <a:lnTo>
                    <a:pt x="177" y="442"/>
                  </a:lnTo>
                  <a:lnTo>
                    <a:pt x="176" y="444"/>
                  </a:lnTo>
                  <a:lnTo>
                    <a:pt x="152" y="446"/>
                  </a:lnTo>
                  <a:lnTo>
                    <a:pt x="149" y="446"/>
                  </a:lnTo>
                  <a:lnTo>
                    <a:pt x="149" y="445"/>
                  </a:lnTo>
                  <a:lnTo>
                    <a:pt x="149" y="416"/>
                  </a:lnTo>
                  <a:lnTo>
                    <a:pt x="149" y="413"/>
                  </a:lnTo>
                  <a:lnTo>
                    <a:pt x="151" y="413"/>
                  </a:lnTo>
                  <a:lnTo>
                    <a:pt x="175" y="410"/>
                  </a:lnTo>
                  <a:lnTo>
                    <a:pt x="177" y="410"/>
                  </a:lnTo>
                  <a:lnTo>
                    <a:pt x="177" y="412"/>
                  </a:lnTo>
                  <a:close/>
                  <a:moveTo>
                    <a:pt x="222" y="340"/>
                  </a:moveTo>
                  <a:lnTo>
                    <a:pt x="222" y="368"/>
                  </a:lnTo>
                  <a:lnTo>
                    <a:pt x="222" y="371"/>
                  </a:lnTo>
                  <a:lnTo>
                    <a:pt x="221" y="371"/>
                  </a:lnTo>
                  <a:lnTo>
                    <a:pt x="197" y="373"/>
                  </a:lnTo>
                  <a:lnTo>
                    <a:pt x="194" y="375"/>
                  </a:lnTo>
                  <a:lnTo>
                    <a:pt x="194" y="372"/>
                  </a:lnTo>
                  <a:lnTo>
                    <a:pt x="194" y="343"/>
                  </a:lnTo>
                  <a:lnTo>
                    <a:pt x="194" y="342"/>
                  </a:lnTo>
                  <a:lnTo>
                    <a:pt x="196" y="342"/>
                  </a:lnTo>
                  <a:lnTo>
                    <a:pt x="220" y="338"/>
                  </a:lnTo>
                  <a:lnTo>
                    <a:pt x="222" y="338"/>
                  </a:lnTo>
                  <a:lnTo>
                    <a:pt x="222" y="340"/>
                  </a:lnTo>
                  <a:close/>
                  <a:moveTo>
                    <a:pt x="222" y="274"/>
                  </a:moveTo>
                  <a:lnTo>
                    <a:pt x="222" y="302"/>
                  </a:lnTo>
                  <a:lnTo>
                    <a:pt x="222" y="305"/>
                  </a:lnTo>
                  <a:lnTo>
                    <a:pt x="221" y="305"/>
                  </a:lnTo>
                  <a:lnTo>
                    <a:pt x="152" y="314"/>
                  </a:lnTo>
                  <a:lnTo>
                    <a:pt x="149" y="315"/>
                  </a:lnTo>
                  <a:lnTo>
                    <a:pt x="149" y="312"/>
                  </a:lnTo>
                  <a:lnTo>
                    <a:pt x="149" y="283"/>
                  </a:lnTo>
                  <a:lnTo>
                    <a:pt x="149" y="282"/>
                  </a:lnTo>
                  <a:lnTo>
                    <a:pt x="151" y="282"/>
                  </a:lnTo>
                  <a:lnTo>
                    <a:pt x="220" y="271"/>
                  </a:lnTo>
                  <a:lnTo>
                    <a:pt x="222" y="271"/>
                  </a:lnTo>
                  <a:lnTo>
                    <a:pt x="222" y="274"/>
                  </a:lnTo>
                  <a:close/>
                  <a:moveTo>
                    <a:pt x="222" y="142"/>
                  </a:moveTo>
                  <a:lnTo>
                    <a:pt x="222" y="171"/>
                  </a:lnTo>
                  <a:lnTo>
                    <a:pt x="222" y="172"/>
                  </a:lnTo>
                  <a:lnTo>
                    <a:pt x="221" y="172"/>
                  </a:lnTo>
                  <a:lnTo>
                    <a:pt x="197" y="176"/>
                  </a:lnTo>
                  <a:lnTo>
                    <a:pt x="194" y="176"/>
                  </a:lnTo>
                  <a:lnTo>
                    <a:pt x="194" y="173"/>
                  </a:lnTo>
                  <a:lnTo>
                    <a:pt x="194" y="146"/>
                  </a:lnTo>
                  <a:lnTo>
                    <a:pt x="194" y="143"/>
                  </a:lnTo>
                  <a:lnTo>
                    <a:pt x="196" y="143"/>
                  </a:lnTo>
                  <a:lnTo>
                    <a:pt x="220" y="140"/>
                  </a:lnTo>
                  <a:lnTo>
                    <a:pt x="222" y="139"/>
                  </a:lnTo>
                  <a:lnTo>
                    <a:pt x="222" y="142"/>
                  </a:lnTo>
                  <a:close/>
                  <a:moveTo>
                    <a:pt x="222" y="76"/>
                  </a:moveTo>
                  <a:lnTo>
                    <a:pt x="222" y="105"/>
                  </a:lnTo>
                  <a:lnTo>
                    <a:pt x="222" y="106"/>
                  </a:lnTo>
                  <a:lnTo>
                    <a:pt x="221" y="106"/>
                  </a:lnTo>
                  <a:lnTo>
                    <a:pt x="197" y="110"/>
                  </a:lnTo>
                  <a:lnTo>
                    <a:pt x="194" y="110"/>
                  </a:lnTo>
                  <a:lnTo>
                    <a:pt x="194" y="107"/>
                  </a:lnTo>
                  <a:lnTo>
                    <a:pt x="194" y="79"/>
                  </a:lnTo>
                  <a:lnTo>
                    <a:pt x="194" y="77"/>
                  </a:lnTo>
                  <a:lnTo>
                    <a:pt x="196" y="77"/>
                  </a:lnTo>
                  <a:lnTo>
                    <a:pt x="220" y="74"/>
                  </a:lnTo>
                  <a:lnTo>
                    <a:pt x="222" y="73"/>
                  </a:lnTo>
                  <a:lnTo>
                    <a:pt x="222" y="76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30" name="Group 59"/>
          <p:cNvGrpSpPr/>
          <p:nvPr/>
        </p:nvGrpSpPr>
        <p:grpSpPr>
          <a:xfrm>
            <a:off x="10757899" y="2541798"/>
            <a:ext cx="421709" cy="421819"/>
            <a:chOff x="6909580" y="3072255"/>
            <a:chExt cx="747283" cy="747283"/>
          </a:xfrm>
        </p:grpSpPr>
        <p:sp>
          <p:nvSpPr>
            <p:cNvPr id="131" name="Oval 60"/>
            <p:cNvSpPr/>
            <p:nvPr/>
          </p:nvSpPr>
          <p:spPr bwMode="auto">
            <a:xfrm flipH="1">
              <a:off x="6909580" y="3072255"/>
              <a:ext cx="747283" cy="747283"/>
            </a:xfrm>
            <a:prstGeom prst="ellipse">
              <a:avLst/>
            </a:prstGeom>
            <a:noFill/>
            <a:ln w="38100" cap="flat" cmpd="sng" algn="ctr">
              <a:solidFill>
                <a:srgbClr val="53D2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755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-50" normalizeH="0" baseline="0" noProof="0" dirty="0">
                <a:ln>
                  <a:noFill/>
                </a:ln>
                <a:gradFill>
                  <a:gsLst>
                    <a:gs pos="1250">
                      <a:srgbClr val="EFEFEF"/>
                    </a:gs>
                    <a:gs pos="10417">
                      <a:srgbClr val="EFEFEF"/>
                    </a:gs>
                  </a:gsLst>
                  <a:lin ang="5400000" scaled="0"/>
                </a:gradFill>
                <a:effectLst/>
                <a:uLnTx/>
                <a:uFillTx/>
                <a:latin typeface="Impact"/>
                <a:ea typeface="微软雅黑"/>
                <a:cs typeface="+mn-cs"/>
              </a:endParaRPr>
            </a:p>
          </p:txBody>
        </p:sp>
        <p:sp>
          <p:nvSpPr>
            <p:cNvPr id="135" name="Freeform 66"/>
            <p:cNvSpPr>
              <a:spLocks noEditPoints="1"/>
            </p:cNvSpPr>
            <p:nvPr/>
          </p:nvSpPr>
          <p:spPr bwMode="auto">
            <a:xfrm>
              <a:off x="7162584" y="3205098"/>
              <a:ext cx="234575" cy="481593"/>
            </a:xfrm>
            <a:custGeom>
              <a:avLst/>
              <a:gdLst>
                <a:gd name="T0" fmla="*/ 0 w 245"/>
                <a:gd name="T1" fmla="*/ 458 h 503"/>
                <a:gd name="T2" fmla="*/ 245 w 245"/>
                <a:gd name="T3" fmla="*/ 44 h 503"/>
                <a:gd name="T4" fmla="*/ 104 w 245"/>
                <a:gd name="T5" fmla="*/ 91 h 503"/>
                <a:gd name="T6" fmla="*/ 175 w 245"/>
                <a:gd name="T7" fmla="*/ 81 h 503"/>
                <a:gd name="T8" fmla="*/ 177 w 245"/>
                <a:gd name="T9" fmla="*/ 111 h 503"/>
                <a:gd name="T10" fmla="*/ 107 w 245"/>
                <a:gd name="T11" fmla="*/ 123 h 503"/>
                <a:gd name="T12" fmla="*/ 104 w 245"/>
                <a:gd name="T13" fmla="*/ 187 h 503"/>
                <a:gd name="T14" fmla="*/ 106 w 245"/>
                <a:gd name="T15" fmla="*/ 156 h 503"/>
                <a:gd name="T16" fmla="*/ 132 w 245"/>
                <a:gd name="T17" fmla="*/ 155 h 503"/>
                <a:gd name="T18" fmla="*/ 131 w 245"/>
                <a:gd name="T19" fmla="*/ 185 h 503"/>
                <a:gd name="T20" fmla="*/ 104 w 245"/>
                <a:gd name="T21" fmla="*/ 187 h 503"/>
                <a:gd name="T22" fmla="*/ 104 w 245"/>
                <a:gd name="T23" fmla="*/ 222 h 503"/>
                <a:gd name="T24" fmla="*/ 177 w 245"/>
                <a:gd name="T25" fmla="*/ 212 h 503"/>
                <a:gd name="T26" fmla="*/ 177 w 245"/>
                <a:gd name="T27" fmla="*/ 245 h 503"/>
                <a:gd name="T28" fmla="*/ 104 w 245"/>
                <a:gd name="T29" fmla="*/ 254 h 503"/>
                <a:gd name="T30" fmla="*/ 132 w 245"/>
                <a:gd name="T31" fmla="*/ 447 h 503"/>
                <a:gd name="T32" fmla="*/ 107 w 245"/>
                <a:gd name="T33" fmla="*/ 453 h 503"/>
                <a:gd name="T34" fmla="*/ 104 w 245"/>
                <a:gd name="T35" fmla="*/ 422 h 503"/>
                <a:gd name="T36" fmla="*/ 130 w 245"/>
                <a:gd name="T37" fmla="*/ 417 h 503"/>
                <a:gd name="T38" fmla="*/ 132 w 245"/>
                <a:gd name="T39" fmla="*/ 352 h 503"/>
                <a:gd name="T40" fmla="*/ 131 w 245"/>
                <a:gd name="T41" fmla="*/ 383 h 503"/>
                <a:gd name="T42" fmla="*/ 104 w 245"/>
                <a:gd name="T43" fmla="*/ 384 h 503"/>
                <a:gd name="T44" fmla="*/ 106 w 245"/>
                <a:gd name="T45" fmla="*/ 354 h 503"/>
                <a:gd name="T46" fmla="*/ 132 w 245"/>
                <a:gd name="T47" fmla="*/ 352 h 503"/>
                <a:gd name="T48" fmla="*/ 132 w 245"/>
                <a:gd name="T49" fmla="*/ 316 h 503"/>
                <a:gd name="T50" fmla="*/ 104 w 245"/>
                <a:gd name="T51" fmla="*/ 320 h 503"/>
                <a:gd name="T52" fmla="*/ 104 w 245"/>
                <a:gd name="T53" fmla="*/ 289 h 503"/>
                <a:gd name="T54" fmla="*/ 132 w 245"/>
                <a:gd name="T55" fmla="*/ 285 h 503"/>
                <a:gd name="T56" fmla="*/ 177 w 245"/>
                <a:gd name="T57" fmla="*/ 441 h 503"/>
                <a:gd name="T58" fmla="*/ 152 w 245"/>
                <a:gd name="T59" fmla="*/ 446 h 503"/>
                <a:gd name="T60" fmla="*/ 149 w 245"/>
                <a:gd name="T61" fmla="*/ 416 h 503"/>
                <a:gd name="T62" fmla="*/ 175 w 245"/>
                <a:gd name="T63" fmla="*/ 410 h 503"/>
                <a:gd name="T64" fmla="*/ 222 w 245"/>
                <a:gd name="T65" fmla="*/ 340 h 503"/>
                <a:gd name="T66" fmla="*/ 221 w 245"/>
                <a:gd name="T67" fmla="*/ 371 h 503"/>
                <a:gd name="T68" fmla="*/ 194 w 245"/>
                <a:gd name="T69" fmla="*/ 372 h 503"/>
                <a:gd name="T70" fmla="*/ 196 w 245"/>
                <a:gd name="T71" fmla="*/ 342 h 503"/>
                <a:gd name="T72" fmla="*/ 222 w 245"/>
                <a:gd name="T73" fmla="*/ 340 h 503"/>
                <a:gd name="T74" fmla="*/ 222 w 245"/>
                <a:gd name="T75" fmla="*/ 305 h 503"/>
                <a:gd name="T76" fmla="*/ 149 w 245"/>
                <a:gd name="T77" fmla="*/ 315 h 503"/>
                <a:gd name="T78" fmla="*/ 149 w 245"/>
                <a:gd name="T79" fmla="*/ 282 h 503"/>
                <a:gd name="T80" fmla="*/ 222 w 245"/>
                <a:gd name="T81" fmla="*/ 271 h 503"/>
                <a:gd name="T82" fmla="*/ 222 w 245"/>
                <a:gd name="T83" fmla="*/ 171 h 503"/>
                <a:gd name="T84" fmla="*/ 197 w 245"/>
                <a:gd name="T85" fmla="*/ 176 h 503"/>
                <a:gd name="T86" fmla="*/ 194 w 245"/>
                <a:gd name="T87" fmla="*/ 146 h 503"/>
                <a:gd name="T88" fmla="*/ 220 w 245"/>
                <a:gd name="T89" fmla="*/ 140 h 503"/>
                <a:gd name="T90" fmla="*/ 222 w 245"/>
                <a:gd name="T91" fmla="*/ 76 h 503"/>
                <a:gd name="T92" fmla="*/ 221 w 245"/>
                <a:gd name="T93" fmla="*/ 106 h 503"/>
                <a:gd name="T94" fmla="*/ 194 w 245"/>
                <a:gd name="T95" fmla="*/ 107 h 503"/>
                <a:gd name="T96" fmla="*/ 196 w 245"/>
                <a:gd name="T97" fmla="*/ 77 h 503"/>
                <a:gd name="T98" fmla="*/ 222 w 245"/>
                <a:gd name="T99" fmla="*/ 76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5" h="503">
                  <a:moveTo>
                    <a:pt x="163" y="0"/>
                  </a:moveTo>
                  <a:lnTo>
                    <a:pt x="0" y="23"/>
                  </a:lnTo>
                  <a:lnTo>
                    <a:pt x="0" y="458"/>
                  </a:lnTo>
                  <a:lnTo>
                    <a:pt x="82" y="503"/>
                  </a:lnTo>
                  <a:lnTo>
                    <a:pt x="245" y="479"/>
                  </a:lnTo>
                  <a:lnTo>
                    <a:pt x="245" y="44"/>
                  </a:lnTo>
                  <a:lnTo>
                    <a:pt x="163" y="0"/>
                  </a:lnTo>
                  <a:close/>
                  <a:moveTo>
                    <a:pt x="104" y="121"/>
                  </a:moveTo>
                  <a:lnTo>
                    <a:pt x="104" y="91"/>
                  </a:lnTo>
                  <a:lnTo>
                    <a:pt x="104" y="90"/>
                  </a:lnTo>
                  <a:lnTo>
                    <a:pt x="106" y="90"/>
                  </a:lnTo>
                  <a:lnTo>
                    <a:pt x="175" y="81"/>
                  </a:lnTo>
                  <a:lnTo>
                    <a:pt x="177" y="79"/>
                  </a:lnTo>
                  <a:lnTo>
                    <a:pt x="177" y="82"/>
                  </a:lnTo>
                  <a:lnTo>
                    <a:pt x="177" y="111"/>
                  </a:lnTo>
                  <a:lnTo>
                    <a:pt x="177" y="113"/>
                  </a:lnTo>
                  <a:lnTo>
                    <a:pt x="176" y="113"/>
                  </a:lnTo>
                  <a:lnTo>
                    <a:pt x="107" y="123"/>
                  </a:lnTo>
                  <a:lnTo>
                    <a:pt x="104" y="123"/>
                  </a:lnTo>
                  <a:lnTo>
                    <a:pt x="104" y="121"/>
                  </a:lnTo>
                  <a:close/>
                  <a:moveTo>
                    <a:pt x="104" y="187"/>
                  </a:moveTo>
                  <a:lnTo>
                    <a:pt x="104" y="158"/>
                  </a:lnTo>
                  <a:lnTo>
                    <a:pt x="104" y="156"/>
                  </a:lnTo>
                  <a:lnTo>
                    <a:pt x="106" y="156"/>
                  </a:lnTo>
                  <a:lnTo>
                    <a:pt x="130" y="152"/>
                  </a:lnTo>
                  <a:lnTo>
                    <a:pt x="132" y="152"/>
                  </a:lnTo>
                  <a:lnTo>
                    <a:pt x="132" y="155"/>
                  </a:lnTo>
                  <a:lnTo>
                    <a:pt x="132" y="183"/>
                  </a:lnTo>
                  <a:lnTo>
                    <a:pt x="132" y="185"/>
                  </a:lnTo>
                  <a:lnTo>
                    <a:pt x="131" y="185"/>
                  </a:lnTo>
                  <a:lnTo>
                    <a:pt x="107" y="188"/>
                  </a:lnTo>
                  <a:lnTo>
                    <a:pt x="104" y="189"/>
                  </a:lnTo>
                  <a:lnTo>
                    <a:pt x="104" y="187"/>
                  </a:lnTo>
                  <a:close/>
                  <a:moveTo>
                    <a:pt x="104" y="253"/>
                  </a:moveTo>
                  <a:lnTo>
                    <a:pt x="104" y="224"/>
                  </a:lnTo>
                  <a:lnTo>
                    <a:pt x="104" y="222"/>
                  </a:lnTo>
                  <a:lnTo>
                    <a:pt x="106" y="222"/>
                  </a:lnTo>
                  <a:lnTo>
                    <a:pt x="175" y="212"/>
                  </a:lnTo>
                  <a:lnTo>
                    <a:pt x="177" y="212"/>
                  </a:lnTo>
                  <a:lnTo>
                    <a:pt x="177" y="215"/>
                  </a:lnTo>
                  <a:lnTo>
                    <a:pt x="177" y="242"/>
                  </a:lnTo>
                  <a:lnTo>
                    <a:pt x="177" y="245"/>
                  </a:lnTo>
                  <a:lnTo>
                    <a:pt x="176" y="245"/>
                  </a:lnTo>
                  <a:lnTo>
                    <a:pt x="107" y="254"/>
                  </a:lnTo>
                  <a:lnTo>
                    <a:pt x="104" y="254"/>
                  </a:lnTo>
                  <a:lnTo>
                    <a:pt x="104" y="253"/>
                  </a:lnTo>
                  <a:close/>
                  <a:moveTo>
                    <a:pt x="132" y="418"/>
                  </a:moveTo>
                  <a:lnTo>
                    <a:pt x="132" y="447"/>
                  </a:lnTo>
                  <a:lnTo>
                    <a:pt x="132" y="449"/>
                  </a:lnTo>
                  <a:lnTo>
                    <a:pt x="131" y="449"/>
                  </a:lnTo>
                  <a:lnTo>
                    <a:pt x="107" y="453"/>
                  </a:lnTo>
                  <a:lnTo>
                    <a:pt x="104" y="453"/>
                  </a:lnTo>
                  <a:lnTo>
                    <a:pt x="104" y="450"/>
                  </a:lnTo>
                  <a:lnTo>
                    <a:pt x="104" y="422"/>
                  </a:lnTo>
                  <a:lnTo>
                    <a:pt x="104" y="420"/>
                  </a:lnTo>
                  <a:lnTo>
                    <a:pt x="106" y="420"/>
                  </a:lnTo>
                  <a:lnTo>
                    <a:pt x="130" y="417"/>
                  </a:lnTo>
                  <a:lnTo>
                    <a:pt x="132" y="416"/>
                  </a:lnTo>
                  <a:lnTo>
                    <a:pt x="132" y="418"/>
                  </a:lnTo>
                  <a:close/>
                  <a:moveTo>
                    <a:pt x="132" y="352"/>
                  </a:moveTo>
                  <a:lnTo>
                    <a:pt x="132" y="381"/>
                  </a:lnTo>
                  <a:lnTo>
                    <a:pt x="132" y="383"/>
                  </a:lnTo>
                  <a:lnTo>
                    <a:pt x="131" y="383"/>
                  </a:lnTo>
                  <a:lnTo>
                    <a:pt x="107" y="387"/>
                  </a:lnTo>
                  <a:lnTo>
                    <a:pt x="104" y="387"/>
                  </a:lnTo>
                  <a:lnTo>
                    <a:pt x="104" y="384"/>
                  </a:lnTo>
                  <a:lnTo>
                    <a:pt x="104" y="356"/>
                  </a:lnTo>
                  <a:lnTo>
                    <a:pt x="104" y="354"/>
                  </a:lnTo>
                  <a:lnTo>
                    <a:pt x="106" y="354"/>
                  </a:lnTo>
                  <a:lnTo>
                    <a:pt x="130" y="351"/>
                  </a:lnTo>
                  <a:lnTo>
                    <a:pt x="132" y="350"/>
                  </a:lnTo>
                  <a:lnTo>
                    <a:pt x="132" y="352"/>
                  </a:lnTo>
                  <a:close/>
                  <a:moveTo>
                    <a:pt x="132" y="286"/>
                  </a:moveTo>
                  <a:lnTo>
                    <a:pt x="132" y="315"/>
                  </a:lnTo>
                  <a:lnTo>
                    <a:pt x="132" y="316"/>
                  </a:lnTo>
                  <a:lnTo>
                    <a:pt x="131" y="318"/>
                  </a:lnTo>
                  <a:lnTo>
                    <a:pt x="107" y="320"/>
                  </a:lnTo>
                  <a:lnTo>
                    <a:pt x="104" y="320"/>
                  </a:lnTo>
                  <a:lnTo>
                    <a:pt x="104" y="319"/>
                  </a:lnTo>
                  <a:lnTo>
                    <a:pt x="104" y="290"/>
                  </a:lnTo>
                  <a:lnTo>
                    <a:pt x="104" y="289"/>
                  </a:lnTo>
                  <a:lnTo>
                    <a:pt x="106" y="287"/>
                  </a:lnTo>
                  <a:lnTo>
                    <a:pt x="130" y="285"/>
                  </a:lnTo>
                  <a:lnTo>
                    <a:pt x="132" y="285"/>
                  </a:lnTo>
                  <a:lnTo>
                    <a:pt x="132" y="286"/>
                  </a:lnTo>
                  <a:close/>
                  <a:moveTo>
                    <a:pt x="177" y="412"/>
                  </a:moveTo>
                  <a:lnTo>
                    <a:pt x="177" y="441"/>
                  </a:lnTo>
                  <a:lnTo>
                    <a:pt x="177" y="442"/>
                  </a:lnTo>
                  <a:lnTo>
                    <a:pt x="176" y="444"/>
                  </a:lnTo>
                  <a:lnTo>
                    <a:pt x="152" y="446"/>
                  </a:lnTo>
                  <a:lnTo>
                    <a:pt x="149" y="446"/>
                  </a:lnTo>
                  <a:lnTo>
                    <a:pt x="149" y="445"/>
                  </a:lnTo>
                  <a:lnTo>
                    <a:pt x="149" y="416"/>
                  </a:lnTo>
                  <a:lnTo>
                    <a:pt x="149" y="413"/>
                  </a:lnTo>
                  <a:lnTo>
                    <a:pt x="151" y="413"/>
                  </a:lnTo>
                  <a:lnTo>
                    <a:pt x="175" y="410"/>
                  </a:lnTo>
                  <a:lnTo>
                    <a:pt x="177" y="410"/>
                  </a:lnTo>
                  <a:lnTo>
                    <a:pt x="177" y="412"/>
                  </a:lnTo>
                  <a:close/>
                  <a:moveTo>
                    <a:pt x="222" y="340"/>
                  </a:moveTo>
                  <a:lnTo>
                    <a:pt x="222" y="368"/>
                  </a:lnTo>
                  <a:lnTo>
                    <a:pt x="222" y="371"/>
                  </a:lnTo>
                  <a:lnTo>
                    <a:pt x="221" y="371"/>
                  </a:lnTo>
                  <a:lnTo>
                    <a:pt x="197" y="373"/>
                  </a:lnTo>
                  <a:lnTo>
                    <a:pt x="194" y="375"/>
                  </a:lnTo>
                  <a:lnTo>
                    <a:pt x="194" y="372"/>
                  </a:lnTo>
                  <a:lnTo>
                    <a:pt x="194" y="343"/>
                  </a:lnTo>
                  <a:lnTo>
                    <a:pt x="194" y="342"/>
                  </a:lnTo>
                  <a:lnTo>
                    <a:pt x="196" y="342"/>
                  </a:lnTo>
                  <a:lnTo>
                    <a:pt x="220" y="338"/>
                  </a:lnTo>
                  <a:lnTo>
                    <a:pt x="222" y="338"/>
                  </a:lnTo>
                  <a:lnTo>
                    <a:pt x="222" y="340"/>
                  </a:lnTo>
                  <a:close/>
                  <a:moveTo>
                    <a:pt x="222" y="274"/>
                  </a:moveTo>
                  <a:lnTo>
                    <a:pt x="222" y="302"/>
                  </a:lnTo>
                  <a:lnTo>
                    <a:pt x="222" y="305"/>
                  </a:lnTo>
                  <a:lnTo>
                    <a:pt x="221" y="305"/>
                  </a:lnTo>
                  <a:lnTo>
                    <a:pt x="152" y="314"/>
                  </a:lnTo>
                  <a:lnTo>
                    <a:pt x="149" y="315"/>
                  </a:lnTo>
                  <a:lnTo>
                    <a:pt x="149" y="312"/>
                  </a:lnTo>
                  <a:lnTo>
                    <a:pt x="149" y="283"/>
                  </a:lnTo>
                  <a:lnTo>
                    <a:pt x="149" y="282"/>
                  </a:lnTo>
                  <a:lnTo>
                    <a:pt x="151" y="282"/>
                  </a:lnTo>
                  <a:lnTo>
                    <a:pt x="220" y="271"/>
                  </a:lnTo>
                  <a:lnTo>
                    <a:pt x="222" y="271"/>
                  </a:lnTo>
                  <a:lnTo>
                    <a:pt x="222" y="274"/>
                  </a:lnTo>
                  <a:close/>
                  <a:moveTo>
                    <a:pt x="222" y="142"/>
                  </a:moveTo>
                  <a:lnTo>
                    <a:pt x="222" y="171"/>
                  </a:lnTo>
                  <a:lnTo>
                    <a:pt x="222" y="172"/>
                  </a:lnTo>
                  <a:lnTo>
                    <a:pt x="221" y="172"/>
                  </a:lnTo>
                  <a:lnTo>
                    <a:pt x="197" y="176"/>
                  </a:lnTo>
                  <a:lnTo>
                    <a:pt x="194" y="176"/>
                  </a:lnTo>
                  <a:lnTo>
                    <a:pt x="194" y="173"/>
                  </a:lnTo>
                  <a:lnTo>
                    <a:pt x="194" y="146"/>
                  </a:lnTo>
                  <a:lnTo>
                    <a:pt x="194" y="143"/>
                  </a:lnTo>
                  <a:lnTo>
                    <a:pt x="196" y="143"/>
                  </a:lnTo>
                  <a:lnTo>
                    <a:pt x="220" y="140"/>
                  </a:lnTo>
                  <a:lnTo>
                    <a:pt x="222" y="139"/>
                  </a:lnTo>
                  <a:lnTo>
                    <a:pt x="222" y="142"/>
                  </a:lnTo>
                  <a:close/>
                  <a:moveTo>
                    <a:pt x="222" y="76"/>
                  </a:moveTo>
                  <a:lnTo>
                    <a:pt x="222" y="105"/>
                  </a:lnTo>
                  <a:lnTo>
                    <a:pt x="222" y="106"/>
                  </a:lnTo>
                  <a:lnTo>
                    <a:pt x="221" y="106"/>
                  </a:lnTo>
                  <a:lnTo>
                    <a:pt x="197" y="110"/>
                  </a:lnTo>
                  <a:lnTo>
                    <a:pt x="194" y="110"/>
                  </a:lnTo>
                  <a:lnTo>
                    <a:pt x="194" y="107"/>
                  </a:lnTo>
                  <a:lnTo>
                    <a:pt x="194" y="79"/>
                  </a:lnTo>
                  <a:lnTo>
                    <a:pt x="194" y="77"/>
                  </a:lnTo>
                  <a:lnTo>
                    <a:pt x="196" y="77"/>
                  </a:lnTo>
                  <a:lnTo>
                    <a:pt x="220" y="74"/>
                  </a:lnTo>
                  <a:lnTo>
                    <a:pt x="222" y="73"/>
                  </a:lnTo>
                  <a:lnTo>
                    <a:pt x="222" y="76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36" name="Group 65"/>
          <p:cNvGrpSpPr/>
          <p:nvPr/>
        </p:nvGrpSpPr>
        <p:grpSpPr>
          <a:xfrm>
            <a:off x="9768299" y="3185879"/>
            <a:ext cx="421709" cy="421819"/>
            <a:chOff x="6909580" y="3072255"/>
            <a:chExt cx="747283" cy="747283"/>
          </a:xfrm>
        </p:grpSpPr>
        <p:sp>
          <p:nvSpPr>
            <p:cNvPr id="137" name="Oval 66"/>
            <p:cNvSpPr/>
            <p:nvPr/>
          </p:nvSpPr>
          <p:spPr bwMode="auto">
            <a:xfrm flipH="1">
              <a:off x="6909580" y="3072255"/>
              <a:ext cx="747283" cy="747283"/>
            </a:xfrm>
            <a:prstGeom prst="ellipse">
              <a:avLst/>
            </a:prstGeom>
            <a:noFill/>
            <a:ln w="38100" cap="flat" cmpd="sng" algn="ctr">
              <a:solidFill>
                <a:srgbClr val="53D2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755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-50" normalizeH="0" baseline="0" noProof="0" dirty="0">
                <a:ln>
                  <a:noFill/>
                </a:ln>
                <a:gradFill>
                  <a:gsLst>
                    <a:gs pos="1250">
                      <a:srgbClr val="EFEFEF"/>
                    </a:gs>
                    <a:gs pos="10417">
                      <a:srgbClr val="EFEFEF"/>
                    </a:gs>
                  </a:gsLst>
                  <a:lin ang="5400000" scaled="0"/>
                </a:gradFill>
                <a:effectLst/>
                <a:uLnTx/>
                <a:uFillTx/>
                <a:latin typeface="Impact"/>
                <a:ea typeface="微软雅黑"/>
                <a:cs typeface="+mn-cs"/>
              </a:endParaRPr>
            </a:p>
          </p:txBody>
        </p:sp>
        <p:sp>
          <p:nvSpPr>
            <p:cNvPr id="141" name="Freeform 66"/>
            <p:cNvSpPr>
              <a:spLocks noEditPoints="1"/>
            </p:cNvSpPr>
            <p:nvPr/>
          </p:nvSpPr>
          <p:spPr bwMode="auto">
            <a:xfrm>
              <a:off x="7162586" y="3205098"/>
              <a:ext cx="234575" cy="481593"/>
            </a:xfrm>
            <a:custGeom>
              <a:avLst/>
              <a:gdLst>
                <a:gd name="T0" fmla="*/ 0 w 245"/>
                <a:gd name="T1" fmla="*/ 458 h 503"/>
                <a:gd name="T2" fmla="*/ 245 w 245"/>
                <a:gd name="T3" fmla="*/ 44 h 503"/>
                <a:gd name="T4" fmla="*/ 104 w 245"/>
                <a:gd name="T5" fmla="*/ 91 h 503"/>
                <a:gd name="T6" fmla="*/ 175 w 245"/>
                <a:gd name="T7" fmla="*/ 81 h 503"/>
                <a:gd name="T8" fmla="*/ 177 w 245"/>
                <a:gd name="T9" fmla="*/ 111 h 503"/>
                <a:gd name="T10" fmla="*/ 107 w 245"/>
                <a:gd name="T11" fmla="*/ 123 h 503"/>
                <a:gd name="T12" fmla="*/ 104 w 245"/>
                <a:gd name="T13" fmla="*/ 187 h 503"/>
                <a:gd name="T14" fmla="*/ 106 w 245"/>
                <a:gd name="T15" fmla="*/ 156 h 503"/>
                <a:gd name="T16" fmla="*/ 132 w 245"/>
                <a:gd name="T17" fmla="*/ 155 h 503"/>
                <a:gd name="T18" fmla="*/ 131 w 245"/>
                <a:gd name="T19" fmla="*/ 185 h 503"/>
                <a:gd name="T20" fmla="*/ 104 w 245"/>
                <a:gd name="T21" fmla="*/ 187 h 503"/>
                <a:gd name="T22" fmla="*/ 104 w 245"/>
                <a:gd name="T23" fmla="*/ 222 h 503"/>
                <a:gd name="T24" fmla="*/ 177 w 245"/>
                <a:gd name="T25" fmla="*/ 212 h 503"/>
                <a:gd name="T26" fmla="*/ 177 w 245"/>
                <a:gd name="T27" fmla="*/ 245 h 503"/>
                <a:gd name="T28" fmla="*/ 104 w 245"/>
                <a:gd name="T29" fmla="*/ 254 h 503"/>
                <a:gd name="T30" fmla="*/ 132 w 245"/>
                <a:gd name="T31" fmla="*/ 447 h 503"/>
                <a:gd name="T32" fmla="*/ 107 w 245"/>
                <a:gd name="T33" fmla="*/ 453 h 503"/>
                <a:gd name="T34" fmla="*/ 104 w 245"/>
                <a:gd name="T35" fmla="*/ 422 h 503"/>
                <a:gd name="T36" fmla="*/ 130 w 245"/>
                <a:gd name="T37" fmla="*/ 417 h 503"/>
                <a:gd name="T38" fmla="*/ 132 w 245"/>
                <a:gd name="T39" fmla="*/ 352 h 503"/>
                <a:gd name="T40" fmla="*/ 131 w 245"/>
                <a:gd name="T41" fmla="*/ 383 h 503"/>
                <a:gd name="T42" fmla="*/ 104 w 245"/>
                <a:gd name="T43" fmla="*/ 384 h 503"/>
                <a:gd name="T44" fmla="*/ 106 w 245"/>
                <a:gd name="T45" fmla="*/ 354 h 503"/>
                <a:gd name="T46" fmla="*/ 132 w 245"/>
                <a:gd name="T47" fmla="*/ 352 h 503"/>
                <a:gd name="T48" fmla="*/ 132 w 245"/>
                <a:gd name="T49" fmla="*/ 316 h 503"/>
                <a:gd name="T50" fmla="*/ 104 w 245"/>
                <a:gd name="T51" fmla="*/ 320 h 503"/>
                <a:gd name="T52" fmla="*/ 104 w 245"/>
                <a:gd name="T53" fmla="*/ 289 h 503"/>
                <a:gd name="T54" fmla="*/ 132 w 245"/>
                <a:gd name="T55" fmla="*/ 285 h 503"/>
                <a:gd name="T56" fmla="*/ 177 w 245"/>
                <a:gd name="T57" fmla="*/ 441 h 503"/>
                <a:gd name="T58" fmla="*/ 152 w 245"/>
                <a:gd name="T59" fmla="*/ 446 h 503"/>
                <a:gd name="T60" fmla="*/ 149 w 245"/>
                <a:gd name="T61" fmla="*/ 416 h 503"/>
                <a:gd name="T62" fmla="*/ 175 w 245"/>
                <a:gd name="T63" fmla="*/ 410 h 503"/>
                <a:gd name="T64" fmla="*/ 222 w 245"/>
                <a:gd name="T65" fmla="*/ 340 h 503"/>
                <a:gd name="T66" fmla="*/ 221 w 245"/>
                <a:gd name="T67" fmla="*/ 371 h 503"/>
                <a:gd name="T68" fmla="*/ 194 w 245"/>
                <a:gd name="T69" fmla="*/ 372 h 503"/>
                <a:gd name="T70" fmla="*/ 196 w 245"/>
                <a:gd name="T71" fmla="*/ 342 h 503"/>
                <a:gd name="T72" fmla="*/ 222 w 245"/>
                <a:gd name="T73" fmla="*/ 340 h 503"/>
                <a:gd name="T74" fmla="*/ 222 w 245"/>
                <a:gd name="T75" fmla="*/ 305 h 503"/>
                <a:gd name="T76" fmla="*/ 149 w 245"/>
                <a:gd name="T77" fmla="*/ 315 h 503"/>
                <a:gd name="T78" fmla="*/ 149 w 245"/>
                <a:gd name="T79" fmla="*/ 282 h 503"/>
                <a:gd name="T80" fmla="*/ 222 w 245"/>
                <a:gd name="T81" fmla="*/ 271 h 503"/>
                <a:gd name="T82" fmla="*/ 222 w 245"/>
                <a:gd name="T83" fmla="*/ 171 h 503"/>
                <a:gd name="T84" fmla="*/ 197 w 245"/>
                <a:gd name="T85" fmla="*/ 176 h 503"/>
                <a:gd name="T86" fmla="*/ 194 w 245"/>
                <a:gd name="T87" fmla="*/ 146 h 503"/>
                <a:gd name="T88" fmla="*/ 220 w 245"/>
                <a:gd name="T89" fmla="*/ 140 h 503"/>
                <a:gd name="T90" fmla="*/ 222 w 245"/>
                <a:gd name="T91" fmla="*/ 76 h 503"/>
                <a:gd name="T92" fmla="*/ 221 w 245"/>
                <a:gd name="T93" fmla="*/ 106 h 503"/>
                <a:gd name="T94" fmla="*/ 194 w 245"/>
                <a:gd name="T95" fmla="*/ 107 h 503"/>
                <a:gd name="T96" fmla="*/ 196 w 245"/>
                <a:gd name="T97" fmla="*/ 77 h 503"/>
                <a:gd name="T98" fmla="*/ 222 w 245"/>
                <a:gd name="T99" fmla="*/ 76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5" h="503">
                  <a:moveTo>
                    <a:pt x="163" y="0"/>
                  </a:moveTo>
                  <a:lnTo>
                    <a:pt x="0" y="23"/>
                  </a:lnTo>
                  <a:lnTo>
                    <a:pt x="0" y="458"/>
                  </a:lnTo>
                  <a:lnTo>
                    <a:pt x="82" y="503"/>
                  </a:lnTo>
                  <a:lnTo>
                    <a:pt x="245" y="479"/>
                  </a:lnTo>
                  <a:lnTo>
                    <a:pt x="245" y="44"/>
                  </a:lnTo>
                  <a:lnTo>
                    <a:pt x="163" y="0"/>
                  </a:lnTo>
                  <a:close/>
                  <a:moveTo>
                    <a:pt x="104" y="121"/>
                  </a:moveTo>
                  <a:lnTo>
                    <a:pt x="104" y="91"/>
                  </a:lnTo>
                  <a:lnTo>
                    <a:pt x="104" y="90"/>
                  </a:lnTo>
                  <a:lnTo>
                    <a:pt x="106" y="90"/>
                  </a:lnTo>
                  <a:lnTo>
                    <a:pt x="175" y="81"/>
                  </a:lnTo>
                  <a:lnTo>
                    <a:pt x="177" y="79"/>
                  </a:lnTo>
                  <a:lnTo>
                    <a:pt x="177" y="82"/>
                  </a:lnTo>
                  <a:lnTo>
                    <a:pt x="177" y="111"/>
                  </a:lnTo>
                  <a:lnTo>
                    <a:pt x="177" y="113"/>
                  </a:lnTo>
                  <a:lnTo>
                    <a:pt x="176" y="113"/>
                  </a:lnTo>
                  <a:lnTo>
                    <a:pt x="107" y="123"/>
                  </a:lnTo>
                  <a:lnTo>
                    <a:pt x="104" y="123"/>
                  </a:lnTo>
                  <a:lnTo>
                    <a:pt x="104" y="121"/>
                  </a:lnTo>
                  <a:close/>
                  <a:moveTo>
                    <a:pt x="104" y="187"/>
                  </a:moveTo>
                  <a:lnTo>
                    <a:pt x="104" y="158"/>
                  </a:lnTo>
                  <a:lnTo>
                    <a:pt x="104" y="156"/>
                  </a:lnTo>
                  <a:lnTo>
                    <a:pt x="106" y="156"/>
                  </a:lnTo>
                  <a:lnTo>
                    <a:pt x="130" y="152"/>
                  </a:lnTo>
                  <a:lnTo>
                    <a:pt x="132" y="152"/>
                  </a:lnTo>
                  <a:lnTo>
                    <a:pt x="132" y="155"/>
                  </a:lnTo>
                  <a:lnTo>
                    <a:pt x="132" y="183"/>
                  </a:lnTo>
                  <a:lnTo>
                    <a:pt x="132" y="185"/>
                  </a:lnTo>
                  <a:lnTo>
                    <a:pt x="131" y="185"/>
                  </a:lnTo>
                  <a:lnTo>
                    <a:pt x="107" y="188"/>
                  </a:lnTo>
                  <a:lnTo>
                    <a:pt x="104" y="189"/>
                  </a:lnTo>
                  <a:lnTo>
                    <a:pt x="104" y="187"/>
                  </a:lnTo>
                  <a:close/>
                  <a:moveTo>
                    <a:pt x="104" y="253"/>
                  </a:moveTo>
                  <a:lnTo>
                    <a:pt x="104" y="224"/>
                  </a:lnTo>
                  <a:lnTo>
                    <a:pt x="104" y="222"/>
                  </a:lnTo>
                  <a:lnTo>
                    <a:pt x="106" y="222"/>
                  </a:lnTo>
                  <a:lnTo>
                    <a:pt x="175" y="212"/>
                  </a:lnTo>
                  <a:lnTo>
                    <a:pt x="177" y="212"/>
                  </a:lnTo>
                  <a:lnTo>
                    <a:pt x="177" y="215"/>
                  </a:lnTo>
                  <a:lnTo>
                    <a:pt x="177" y="242"/>
                  </a:lnTo>
                  <a:lnTo>
                    <a:pt x="177" y="245"/>
                  </a:lnTo>
                  <a:lnTo>
                    <a:pt x="176" y="245"/>
                  </a:lnTo>
                  <a:lnTo>
                    <a:pt x="107" y="254"/>
                  </a:lnTo>
                  <a:lnTo>
                    <a:pt x="104" y="254"/>
                  </a:lnTo>
                  <a:lnTo>
                    <a:pt x="104" y="253"/>
                  </a:lnTo>
                  <a:close/>
                  <a:moveTo>
                    <a:pt x="132" y="418"/>
                  </a:moveTo>
                  <a:lnTo>
                    <a:pt x="132" y="447"/>
                  </a:lnTo>
                  <a:lnTo>
                    <a:pt x="132" y="449"/>
                  </a:lnTo>
                  <a:lnTo>
                    <a:pt x="131" y="449"/>
                  </a:lnTo>
                  <a:lnTo>
                    <a:pt x="107" y="453"/>
                  </a:lnTo>
                  <a:lnTo>
                    <a:pt x="104" y="453"/>
                  </a:lnTo>
                  <a:lnTo>
                    <a:pt x="104" y="450"/>
                  </a:lnTo>
                  <a:lnTo>
                    <a:pt x="104" y="422"/>
                  </a:lnTo>
                  <a:lnTo>
                    <a:pt x="104" y="420"/>
                  </a:lnTo>
                  <a:lnTo>
                    <a:pt x="106" y="420"/>
                  </a:lnTo>
                  <a:lnTo>
                    <a:pt x="130" y="417"/>
                  </a:lnTo>
                  <a:lnTo>
                    <a:pt x="132" y="416"/>
                  </a:lnTo>
                  <a:lnTo>
                    <a:pt x="132" y="418"/>
                  </a:lnTo>
                  <a:close/>
                  <a:moveTo>
                    <a:pt x="132" y="352"/>
                  </a:moveTo>
                  <a:lnTo>
                    <a:pt x="132" y="381"/>
                  </a:lnTo>
                  <a:lnTo>
                    <a:pt x="132" y="383"/>
                  </a:lnTo>
                  <a:lnTo>
                    <a:pt x="131" y="383"/>
                  </a:lnTo>
                  <a:lnTo>
                    <a:pt x="107" y="387"/>
                  </a:lnTo>
                  <a:lnTo>
                    <a:pt x="104" y="387"/>
                  </a:lnTo>
                  <a:lnTo>
                    <a:pt x="104" y="384"/>
                  </a:lnTo>
                  <a:lnTo>
                    <a:pt x="104" y="356"/>
                  </a:lnTo>
                  <a:lnTo>
                    <a:pt x="104" y="354"/>
                  </a:lnTo>
                  <a:lnTo>
                    <a:pt x="106" y="354"/>
                  </a:lnTo>
                  <a:lnTo>
                    <a:pt x="130" y="351"/>
                  </a:lnTo>
                  <a:lnTo>
                    <a:pt x="132" y="350"/>
                  </a:lnTo>
                  <a:lnTo>
                    <a:pt x="132" y="352"/>
                  </a:lnTo>
                  <a:close/>
                  <a:moveTo>
                    <a:pt x="132" y="286"/>
                  </a:moveTo>
                  <a:lnTo>
                    <a:pt x="132" y="315"/>
                  </a:lnTo>
                  <a:lnTo>
                    <a:pt x="132" y="316"/>
                  </a:lnTo>
                  <a:lnTo>
                    <a:pt x="131" y="318"/>
                  </a:lnTo>
                  <a:lnTo>
                    <a:pt x="107" y="320"/>
                  </a:lnTo>
                  <a:lnTo>
                    <a:pt x="104" y="320"/>
                  </a:lnTo>
                  <a:lnTo>
                    <a:pt x="104" y="319"/>
                  </a:lnTo>
                  <a:lnTo>
                    <a:pt x="104" y="290"/>
                  </a:lnTo>
                  <a:lnTo>
                    <a:pt x="104" y="289"/>
                  </a:lnTo>
                  <a:lnTo>
                    <a:pt x="106" y="287"/>
                  </a:lnTo>
                  <a:lnTo>
                    <a:pt x="130" y="285"/>
                  </a:lnTo>
                  <a:lnTo>
                    <a:pt x="132" y="285"/>
                  </a:lnTo>
                  <a:lnTo>
                    <a:pt x="132" y="286"/>
                  </a:lnTo>
                  <a:close/>
                  <a:moveTo>
                    <a:pt x="177" y="412"/>
                  </a:moveTo>
                  <a:lnTo>
                    <a:pt x="177" y="441"/>
                  </a:lnTo>
                  <a:lnTo>
                    <a:pt x="177" y="442"/>
                  </a:lnTo>
                  <a:lnTo>
                    <a:pt x="176" y="444"/>
                  </a:lnTo>
                  <a:lnTo>
                    <a:pt x="152" y="446"/>
                  </a:lnTo>
                  <a:lnTo>
                    <a:pt x="149" y="446"/>
                  </a:lnTo>
                  <a:lnTo>
                    <a:pt x="149" y="445"/>
                  </a:lnTo>
                  <a:lnTo>
                    <a:pt x="149" y="416"/>
                  </a:lnTo>
                  <a:lnTo>
                    <a:pt x="149" y="413"/>
                  </a:lnTo>
                  <a:lnTo>
                    <a:pt x="151" y="413"/>
                  </a:lnTo>
                  <a:lnTo>
                    <a:pt x="175" y="410"/>
                  </a:lnTo>
                  <a:lnTo>
                    <a:pt x="177" y="410"/>
                  </a:lnTo>
                  <a:lnTo>
                    <a:pt x="177" y="412"/>
                  </a:lnTo>
                  <a:close/>
                  <a:moveTo>
                    <a:pt x="222" y="340"/>
                  </a:moveTo>
                  <a:lnTo>
                    <a:pt x="222" y="368"/>
                  </a:lnTo>
                  <a:lnTo>
                    <a:pt x="222" y="371"/>
                  </a:lnTo>
                  <a:lnTo>
                    <a:pt x="221" y="371"/>
                  </a:lnTo>
                  <a:lnTo>
                    <a:pt x="197" y="373"/>
                  </a:lnTo>
                  <a:lnTo>
                    <a:pt x="194" y="375"/>
                  </a:lnTo>
                  <a:lnTo>
                    <a:pt x="194" y="372"/>
                  </a:lnTo>
                  <a:lnTo>
                    <a:pt x="194" y="343"/>
                  </a:lnTo>
                  <a:lnTo>
                    <a:pt x="194" y="342"/>
                  </a:lnTo>
                  <a:lnTo>
                    <a:pt x="196" y="342"/>
                  </a:lnTo>
                  <a:lnTo>
                    <a:pt x="220" y="338"/>
                  </a:lnTo>
                  <a:lnTo>
                    <a:pt x="222" y="338"/>
                  </a:lnTo>
                  <a:lnTo>
                    <a:pt x="222" y="340"/>
                  </a:lnTo>
                  <a:close/>
                  <a:moveTo>
                    <a:pt x="222" y="274"/>
                  </a:moveTo>
                  <a:lnTo>
                    <a:pt x="222" y="302"/>
                  </a:lnTo>
                  <a:lnTo>
                    <a:pt x="222" y="305"/>
                  </a:lnTo>
                  <a:lnTo>
                    <a:pt x="221" y="305"/>
                  </a:lnTo>
                  <a:lnTo>
                    <a:pt x="152" y="314"/>
                  </a:lnTo>
                  <a:lnTo>
                    <a:pt x="149" y="315"/>
                  </a:lnTo>
                  <a:lnTo>
                    <a:pt x="149" y="312"/>
                  </a:lnTo>
                  <a:lnTo>
                    <a:pt x="149" y="283"/>
                  </a:lnTo>
                  <a:lnTo>
                    <a:pt x="149" y="282"/>
                  </a:lnTo>
                  <a:lnTo>
                    <a:pt x="151" y="282"/>
                  </a:lnTo>
                  <a:lnTo>
                    <a:pt x="220" y="271"/>
                  </a:lnTo>
                  <a:lnTo>
                    <a:pt x="222" y="271"/>
                  </a:lnTo>
                  <a:lnTo>
                    <a:pt x="222" y="274"/>
                  </a:lnTo>
                  <a:close/>
                  <a:moveTo>
                    <a:pt x="222" y="142"/>
                  </a:moveTo>
                  <a:lnTo>
                    <a:pt x="222" y="171"/>
                  </a:lnTo>
                  <a:lnTo>
                    <a:pt x="222" y="172"/>
                  </a:lnTo>
                  <a:lnTo>
                    <a:pt x="221" y="172"/>
                  </a:lnTo>
                  <a:lnTo>
                    <a:pt x="197" y="176"/>
                  </a:lnTo>
                  <a:lnTo>
                    <a:pt x="194" y="176"/>
                  </a:lnTo>
                  <a:lnTo>
                    <a:pt x="194" y="173"/>
                  </a:lnTo>
                  <a:lnTo>
                    <a:pt x="194" y="146"/>
                  </a:lnTo>
                  <a:lnTo>
                    <a:pt x="194" y="143"/>
                  </a:lnTo>
                  <a:lnTo>
                    <a:pt x="196" y="143"/>
                  </a:lnTo>
                  <a:lnTo>
                    <a:pt x="220" y="140"/>
                  </a:lnTo>
                  <a:lnTo>
                    <a:pt x="222" y="139"/>
                  </a:lnTo>
                  <a:lnTo>
                    <a:pt x="222" y="142"/>
                  </a:lnTo>
                  <a:close/>
                  <a:moveTo>
                    <a:pt x="222" y="76"/>
                  </a:moveTo>
                  <a:lnTo>
                    <a:pt x="222" y="105"/>
                  </a:lnTo>
                  <a:lnTo>
                    <a:pt x="222" y="106"/>
                  </a:lnTo>
                  <a:lnTo>
                    <a:pt x="221" y="106"/>
                  </a:lnTo>
                  <a:lnTo>
                    <a:pt x="197" y="110"/>
                  </a:lnTo>
                  <a:lnTo>
                    <a:pt x="194" y="110"/>
                  </a:lnTo>
                  <a:lnTo>
                    <a:pt x="194" y="107"/>
                  </a:lnTo>
                  <a:lnTo>
                    <a:pt x="194" y="79"/>
                  </a:lnTo>
                  <a:lnTo>
                    <a:pt x="194" y="77"/>
                  </a:lnTo>
                  <a:lnTo>
                    <a:pt x="196" y="77"/>
                  </a:lnTo>
                  <a:lnTo>
                    <a:pt x="220" y="74"/>
                  </a:lnTo>
                  <a:lnTo>
                    <a:pt x="222" y="73"/>
                  </a:lnTo>
                  <a:lnTo>
                    <a:pt x="222" y="76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142" name="Straight Arrow Connector 71"/>
          <p:cNvCxnSpPr/>
          <p:nvPr/>
        </p:nvCxnSpPr>
        <p:spPr>
          <a:xfrm>
            <a:off x="6558417" y="3067832"/>
            <a:ext cx="302043" cy="0"/>
          </a:xfrm>
          <a:prstGeom prst="straightConnector1">
            <a:avLst/>
          </a:prstGeom>
          <a:noFill/>
          <a:ln w="44450" cap="rnd" cmpd="sng" algn="ctr">
            <a:solidFill>
              <a:srgbClr val="53D2FF"/>
            </a:solidFill>
            <a:prstDash val="sysDot"/>
            <a:headEnd type="none"/>
            <a:tailEnd type="none"/>
          </a:ln>
          <a:effectLst/>
        </p:spPr>
      </p:cxnSp>
      <p:cxnSp>
        <p:nvCxnSpPr>
          <p:cNvPr id="143" name="Straight Arrow Connector 72"/>
          <p:cNvCxnSpPr/>
          <p:nvPr/>
        </p:nvCxnSpPr>
        <p:spPr>
          <a:xfrm>
            <a:off x="6545412" y="2979438"/>
            <a:ext cx="15334" cy="113213"/>
          </a:xfrm>
          <a:prstGeom prst="straightConnector1">
            <a:avLst/>
          </a:prstGeom>
          <a:noFill/>
          <a:ln w="44450" cap="rnd" cmpd="sng" algn="ctr">
            <a:solidFill>
              <a:srgbClr val="53D2FF"/>
            </a:solidFill>
            <a:prstDash val="sysDot"/>
            <a:headEnd type="none"/>
            <a:tailEnd type="none"/>
          </a:ln>
          <a:effectLst/>
        </p:spPr>
      </p:cxnSp>
      <p:cxnSp>
        <p:nvCxnSpPr>
          <p:cNvPr id="144" name="Straight Arrow Connector 73"/>
          <p:cNvCxnSpPr/>
          <p:nvPr/>
        </p:nvCxnSpPr>
        <p:spPr>
          <a:xfrm>
            <a:off x="9378061" y="3396783"/>
            <a:ext cx="364469" cy="0"/>
          </a:xfrm>
          <a:prstGeom prst="straightConnector1">
            <a:avLst/>
          </a:prstGeom>
          <a:noFill/>
          <a:ln w="44450" cap="rnd" cmpd="sng" algn="ctr">
            <a:solidFill>
              <a:srgbClr val="53D2FF"/>
            </a:solidFill>
            <a:prstDash val="sysDot"/>
            <a:headEnd type="none"/>
            <a:tailEnd type="none"/>
          </a:ln>
          <a:effectLst/>
        </p:spPr>
      </p:cxnSp>
      <p:cxnSp>
        <p:nvCxnSpPr>
          <p:cNvPr id="145" name="Straight Arrow Connector 74"/>
          <p:cNvCxnSpPr/>
          <p:nvPr/>
        </p:nvCxnSpPr>
        <p:spPr>
          <a:xfrm>
            <a:off x="9378061" y="3227040"/>
            <a:ext cx="0" cy="169743"/>
          </a:xfrm>
          <a:prstGeom prst="straightConnector1">
            <a:avLst/>
          </a:prstGeom>
          <a:noFill/>
          <a:ln w="44450" cap="rnd" cmpd="sng" algn="ctr">
            <a:solidFill>
              <a:srgbClr val="53D2FF"/>
            </a:solidFill>
            <a:prstDash val="sysDot"/>
            <a:headEnd type="none"/>
            <a:tailEnd type="none"/>
          </a:ln>
          <a:effectLst/>
        </p:spPr>
      </p:cxnSp>
      <p:cxnSp>
        <p:nvCxnSpPr>
          <p:cNvPr id="146" name="Straight Arrow Connector 75"/>
          <p:cNvCxnSpPr/>
          <p:nvPr/>
        </p:nvCxnSpPr>
        <p:spPr>
          <a:xfrm>
            <a:off x="10464785" y="2752706"/>
            <a:ext cx="286794" cy="0"/>
          </a:xfrm>
          <a:prstGeom prst="straightConnector1">
            <a:avLst/>
          </a:prstGeom>
          <a:noFill/>
          <a:ln w="44450" cap="rnd" cmpd="sng" algn="ctr">
            <a:solidFill>
              <a:srgbClr val="53D2FF"/>
            </a:solidFill>
            <a:prstDash val="sysDot"/>
            <a:headEnd type="none"/>
            <a:tailEnd type="none"/>
          </a:ln>
          <a:effectLst/>
        </p:spPr>
      </p:cxnSp>
      <p:cxnSp>
        <p:nvCxnSpPr>
          <p:cNvPr id="147" name="Straight Arrow Connector 76"/>
          <p:cNvCxnSpPr/>
          <p:nvPr/>
        </p:nvCxnSpPr>
        <p:spPr>
          <a:xfrm>
            <a:off x="10464785" y="2752343"/>
            <a:ext cx="0" cy="173317"/>
          </a:xfrm>
          <a:prstGeom prst="straightConnector1">
            <a:avLst/>
          </a:prstGeom>
          <a:noFill/>
          <a:ln w="44450" cap="rnd" cmpd="sng" algn="ctr">
            <a:solidFill>
              <a:srgbClr val="53D2FF"/>
            </a:solidFill>
            <a:prstDash val="sysDot"/>
            <a:headEnd type="none"/>
            <a:tailEnd type="none"/>
          </a:ln>
          <a:effectLst/>
        </p:spPr>
      </p:cxnSp>
      <p:sp>
        <p:nvSpPr>
          <p:cNvPr id="148" name="Freeform 128"/>
          <p:cNvSpPr>
            <a:spLocks noEditPoints="1"/>
          </p:cNvSpPr>
          <p:nvPr/>
        </p:nvSpPr>
        <p:spPr bwMode="black">
          <a:xfrm>
            <a:off x="3156757" y="5140866"/>
            <a:ext cx="366358" cy="322602"/>
          </a:xfrm>
          <a:custGeom>
            <a:avLst/>
            <a:gdLst>
              <a:gd name="T0" fmla="*/ 49 w 71"/>
              <a:gd name="T1" fmla="*/ 21 h 62"/>
              <a:gd name="T2" fmla="*/ 49 w 71"/>
              <a:gd name="T3" fmla="*/ 19 h 62"/>
              <a:gd name="T4" fmla="*/ 49 w 71"/>
              <a:gd name="T5" fmla="*/ 19 h 62"/>
              <a:gd name="T6" fmla="*/ 48 w 71"/>
              <a:gd name="T7" fmla="*/ 17 h 62"/>
              <a:gd name="T8" fmla="*/ 32 w 71"/>
              <a:gd name="T9" fmla="*/ 2 h 62"/>
              <a:gd name="T10" fmla="*/ 28 w 71"/>
              <a:gd name="T11" fmla="*/ 0 h 62"/>
              <a:gd name="T12" fmla="*/ 28 w 71"/>
              <a:gd name="T13" fmla="*/ 0 h 62"/>
              <a:gd name="T14" fmla="*/ 28 w 71"/>
              <a:gd name="T15" fmla="*/ 0 h 62"/>
              <a:gd name="T16" fmla="*/ 6 w 71"/>
              <a:gd name="T17" fmla="*/ 0 h 62"/>
              <a:gd name="T18" fmla="*/ 0 w 71"/>
              <a:gd name="T19" fmla="*/ 5 h 62"/>
              <a:gd name="T20" fmla="*/ 0 w 71"/>
              <a:gd name="T21" fmla="*/ 56 h 62"/>
              <a:gd name="T22" fmla="*/ 6 w 71"/>
              <a:gd name="T23" fmla="*/ 62 h 62"/>
              <a:gd name="T24" fmla="*/ 44 w 71"/>
              <a:gd name="T25" fmla="*/ 62 h 62"/>
              <a:gd name="T26" fmla="*/ 50 w 71"/>
              <a:gd name="T27" fmla="*/ 56 h 62"/>
              <a:gd name="T28" fmla="*/ 50 w 71"/>
              <a:gd name="T29" fmla="*/ 21 h 62"/>
              <a:gd name="T30" fmla="*/ 49 w 71"/>
              <a:gd name="T31" fmla="*/ 21 h 62"/>
              <a:gd name="T32" fmla="*/ 28 w 71"/>
              <a:gd name="T33" fmla="*/ 5 h 62"/>
              <a:gd name="T34" fmla="*/ 44 w 71"/>
              <a:gd name="T35" fmla="*/ 21 h 62"/>
              <a:gd name="T36" fmla="*/ 28 w 71"/>
              <a:gd name="T37" fmla="*/ 21 h 62"/>
              <a:gd name="T38" fmla="*/ 28 w 71"/>
              <a:gd name="T39" fmla="*/ 5 h 62"/>
              <a:gd name="T40" fmla="*/ 44 w 71"/>
              <a:gd name="T41" fmla="*/ 56 h 62"/>
              <a:gd name="T42" fmla="*/ 6 w 71"/>
              <a:gd name="T43" fmla="*/ 56 h 62"/>
              <a:gd name="T44" fmla="*/ 6 w 71"/>
              <a:gd name="T45" fmla="*/ 5 h 62"/>
              <a:gd name="T46" fmla="*/ 23 w 71"/>
              <a:gd name="T47" fmla="*/ 5 h 62"/>
              <a:gd name="T48" fmla="*/ 23 w 71"/>
              <a:gd name="T49" fmla="*/ 21 h 62"/>
              <a:gd name="T50" fmla="*/ 28 w 71"/>
              <a:gd name="T51" fmla="*/ 27 h 62"/>
              <a:gd name="T52" fmla="*/ 44 w 71"/>
              <a:gd name="T53" fmla="*/ 27 h 62"/>
              <a:gd name="T54" fmla="*/ 44 w 71"/>
              <a:gd name="T55" fmla="*/ 56 h 62"/>
              <a:gd name="T56" fmla="*/ 58 w 71"/>
              <a:gd name="T57" fmla="*/ 14 h 62"/>
              <a:gd name="T58" fmla="*/ 60 w 71"/>
              <a:gd name="T59" fmla="*/ 19 h 62"/>
              <a:gd name="T60" fmla="*/ 60 w 71"/>
              <a:gd name="T61" fmla="*/ 56 h 62"/>
              <a:gd name="T62" fmla="*/ 55 w 71"/>
              <a:gd name="T63" fmla="*/ 62 h 62"/>
              <a:gd name="T64" fmla="*/ 53 w 71"/>
              <a:gd name="T65" fmla="*/ 62 h 62"/>
              <a:gd name="T66" fmla="*/ 55 w 71"/>
              <a:gd name="T67" fmla="*/ 57 h 62"/>
              <a:gd name="T68" fmla="*/ 55 w 71"/>
              <a:gd name="T69" fmla="*/ 21 h 62"/>
              <a:gd name="T70" fmla="*/ 53 w 71"/>
              <a:gd name="T71" fmla="*/ 15 h 62"/>
              <a:gd name="T72" fmla="*/ 37 w 71"/>
              <a:gd name="T73" fmla="*/ 0 h 62"/>
              <a:gd name="T74" fmla="*/ 37 w 71"/>
              <a:gd name="T75" fmla="*/ 0 h 62"/>
              <a:gd name="T76" fmla="*/ 39 w 71"/>
              <a:gd name="T77" fmla="*/ 0 h 62"/>
              <a:gd name="T78" fmla="*/ 40 w 71"/>
              <a:gd name="T79" fmla="*/ 0 h 62"/>
              <a:gd name="T80" fmla="*/ 47 w 71"/>
              <a:gd name="T81" fmla="*/ 3 h 62"/>
              <a:gd name="T82" fmla="*/ 58 w 71"/>
              <a:gd name="T83" fmla="*/ 14 h 62"/>
              <a:gd name="T84" fmla="*/ 69 w 71"/>
              <a:gd name="T85" fmla="*/ 13 h 62"/>
              <a:gd name="T86" fmla="*/ 71 w 71"/>
              <a:gd name="T87" fmla="*/ 17 h 62"/>
              <a:gd name="T88" fmla="*/ 71 w 71"/>
              <a:gd name="T89" fmla="*/ 56 h 62"/>
              <a:gd name="T90" fmla="*/ 65 w 71"/>
              <a:gd name="T91" fmla="*/ 62 h 62"/>
              <a:gd name="T92" fmla="*/ 64 w 71"/>
              <a:gd name="T93" fmla="*/ 62 h 62"/>
              <a:gd name="T94" fmla="*/ 65 w 71"/>
              <a:gd name="T95" fmla="*/ 57 h 62"/>
              <a:gd name="T96" fmla="*/ 65 w 71"/>
              <a:gd name="T97" fmla="*/ 18 h 62"/>
              <a:gd name="T98" fmla="*/ 64 w 71"/>
              <a:gd name="T99" fmla="*/ 14 h 62"/>
              <a:gd name="T100" fmla="*/ 50 w 71"/>
              <a:gd name="T101" fmla="*/ 0 h 62"/>
              <a:gd name="T102" fmla="*/ 50 w 71"/>
              <a:gd name="T103" fmla="*/ 0 h 62"/>
              <a:gd name="T104" fmla="*/ 51 w 71"/>
              <a:gd name="T105" fmla="*/ 0 h 62"/>
              <a:gd name="T106" fmla="*/ 52 w 71"/>
              <a:gd name="T107" fmla="*/ 0 h 62"/>
              <a:gd name="T108" fmla="*/ 59 w 71"/>
              <a:gd name="T109" fmla="*/ 3 h 62"/>
              <a:gd name="T110" fmla="*/ 69 w 71"/>
              <a:gd name="T111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" h="62">
                <a:moveTo>
                  <a:pt x="49" y="21"/>
                </a:moveTo>
                <a:cubicBezTo>
                  <a:pt x="49" y="20"/>
                  <a:pt x="49" y="20"/>
                  <a:pt x="49" y="19"/>
                </a:cubicBezTo>
                <a:cubicBezTo>
                  <a:pt x="49" y="19"/>
                  <a:pt x="49" y="19"/>
                  <a:pt x="49" y="19"/>
                </a:cubicBezTo>
                <a:cubicBezTo>
                  <a:pt x="49" y="18"/>
                  <a:pt x="48" y="18"/>
                  <a:pt x="48" y="17"/>
                </a:cubicBezTo>
                <a:cubicBezTo>
                  <a:pt x="32" y="2"/>
                  <a:pt x="32" y="2"/>
                  <a:pt x="32" y="2"/>
                </a:cubicBezTo>
                <a:cubicBezTo>
                  <a:pt x="31" y="0"/>
                  <a:pt x="30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9"/>
                  <a:pt x="3" y="62"/>
                  <a:pt x="6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7" y="62"/>
                  <a:pt x="50" y="59"/>
                  <a:pt x="50" y="56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49" y="21"/>
                  <a:pt x="49" y="21"/>
                </a:cubicBezTo>
                <a:close/>
                <a:moveTo>
                  <a:pt x="28" y="5"/>
                </a:moveTo>
                <a:cubicBezTo>
                  <a:pt x="44" y="21"/>
                  <a:pt x="44" y="21"/>
                  <a:pt x="44" y="21"/>
                </a:cubicBezTo>
                <a:cubicBezTo>
                  <a:pt x="28" y="21"/>
                  <a:pt x="28" y="21"/>
                  <a:pt x="28" y="21"/>
                </a:cubicBezTo>
                <a:lnTo>
                  <a:pt x="28" y="5"/>
                </a:lnTo>
                <a:close/>
                <a:moveTo>
                  <a:pt x="44" y="56"/>
                </a:moveTo>
                <a:cubicBezTo>
                  <a:pt x="6" y="56"/>
                  <a:pt x="6" y="56"/>
                  <a:pt x="6" y="56"/>
                </a:cubicBezTo>
                <a:cubicBezTo>
                  <a:pt x="6" y="5"/>
                  <a:pt x="6" y="5"/>
                  <a:pt x="6" y="5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21"/>
                  <a:pt x="23" y="21"/>
                  <a:pt x="23" y="21"/>
                </a:cubicBezTo>
                <a:cubicBezTo>
                  <a:pt x="23" y="24"/>
                  <a:pt x="25" y="27"/>
                  <a:pt x="28" y="27"/>
                </a:cubicBezTo>
                <a:cubicBezTo>
                  <a:pt x="44" y="27"/>
                  <a:pt x="44" y="27"/>
                  <a:pt x="44" y="27"/>
                </a:cubicBezTo>
                <a:lnTo>
                  <a:pt x="44" y="56"/>
                </a:lnTo>
                <a:close/>
                <a:moveTo>
                  <a:pt x="58" y="14"/>
                </a:moveTo>
                <a:cubicBezTo>
                  <a:pt x="59" y="15"/>
                  <a:pt x="60" y="17"/>
                  <a:pt x="60" y="19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9"/>
                  <a:pt x="58" y="62"/>
                  <a:pt x="55" y="62"/>
                </a:cubicBezTo>
                <a:cubicBezTo>
                  <a:pt x="53" y="62"/>
                  <a:pt x="53" y="62"/>
                  <a:pt x="53" y="62"/>
                </a:cubicBezTo>
                <a:cubicBezTo>
                  <a:pt x="54" y="60"/>
                  <a:pt x="55" y="59"/>
                  <a:pt x="55" y="57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19"/>
                  <a:pt x="54" y="17"/>
                  <a:pt x="53" y="15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4" y="0"/>
                  <a:pt x="47" y="3"/>
                </a:cubicBezTo>
                <a:cubicBezTo>
                  <a:pt x="58" y="14"/>
                  <a:pt x="58" y="14"/>
                  <a:pt x="58" y="14"/>
                </a:cubicBezTo>
                <a:moveTo>
                  <a:pt x="69" y="13"/>
                </a:moveTo>
                <a:cubicBezTo>
                  <a:pt x="70" y="14"/>
                  <a:pt x="71" y="16"/>
                  <a:pt x="71" y="17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9"/>
                  <a:pt x="68" y="62"/>
                  <a:pt x="65" y="62"/>
                </a:cubicBezTo>
                <a:cubicBezTo>
                  <a:pt x="64" y="62"/>
                  <a:pt x="64" y="62"/>
                  <a:pt x="64" y="62"/>
                </a:cubicBezTo>
                <a:cubicBezTo>
                  <a:pt x="65" y="60"/>
                  <a:pt x="65" y="59"/>
                  <a:pt x="65" y="57"/>
                </a:cubicBezTo>
                <a:cubicBezTo>
                  <a:pt x="65" y="18"/>
                  <a:pt x="65" y="18"/>
                  <a:pt x="65" y="18"/>
                </a:cubicBezTo>
                <a:cubicBezTo>
                  <a:pt x="65" y="17"/>
                  <a:pt x="65" y="15"/>
                  <a:pt x="64" y="14"/>
                </a:cubicBezTo>
                <a:cubicBezTo>
                  <a:pt x="50" y="0"/>
                  <a:pt x="50" y="0"/>
                  <a:pt x="50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4" y="0"/>
                  <a:pt x="56" y="0"/>
                  <a:pt x="59" y="3"/>
                </a:cubicBezTo>
                <a:cubicBezTo>
                  <a:pt x="69" y="13"/>
                  <a:pt x="69" y="13"/>
                  <a:pt x="69" y="13"/>
                </a:cubicBezTo>
              </a:path>
            </a:pathLst>
          </a:custGeom>
          <a:solidFill>
            <a:srgbClr val="2FC9FF"/>
          </a:solidFill>
          <a:ln>
            <a:noFill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9" name="Freeform 128"/>
          <p:cNvSpPr>
            <a:spLocks noEditPoints="1"/>
          </p:cNvSpPr>
          <p:nvPr/>
        </p:nvSpPr>
        <p:spPr bwMode="black">
          <a:xfrm>
            <a:off x="3198494" y="5140866"/>
            <a:ext cx="366358" cy="322602"/>
          </a:xfrm>
          <a:custGeom>
            <a:avLst/>
            <a:gdLst>
              <a:gd name="T0" fmla="*/ 49 w 71"/>
              <a:gd name="T1" fmla="*/ 21 h 62"/>
              <a:gd name="T2" fmla="*/ 49 w 71"/>
              <a:gd name="T3" fmla="*/ 19 h 62"/>
              <a:gd name="T4" fmla="*/ 49 w 71"/>
              <a:gd name="T5" fmla="*/ 19 h 62"/>
              <a:gd name="T6" fmla="*/ 48 w 71"/>
              <a:gd name="T7" fmla="*/ 17 h 62"/>
              <a:gd name="T8" fmla="*/ 32 w 71"/>
              <a:gd name="T9" fmla="*/ 2 h 62"/>
              <a:gd name="T10" fmla="*/ 28 w 71"/>
              <a:gd name="T11" fmla="*/ 0 h 62"/>
              <a:gd name="T12" fmla="*/ 28 w 71"/>
              <a:gd name="T13" fmla="*/ 0 h 62"/>
              <a:gd name="T14" fmla="*/ 28 w 71"/>
              <a:gd name="T15" fmla="*/ 0 h 62"/>
              <a:gd name="T16" fmla="*/ 6 w 71"/>
              <a:gd name="T17" fmla="*/ 0 h 62"/>
              <a:gd name="T18" fmla="*/ 0 w 71"/>
              <a:gd name="T19" fmla="*/ 5 h 62"/>
              <a:gd name="T20" fmla="*/ 0 w 71"/>
              <a:gd name="T21" fmla="*/ 56 h 62"/>
              <a:gd name="T22" fmla="*/ 6 w 71"/>
              <a:gd name="T23" fmla="*/ 62 h 62"/>
              <a:gd name="T24" fmla="*/ 44 w 71"/>
              <a:gd name="T25" fmla="*/ 62 h 62"/>
              <a:gd name="T26" fmla="*/ 50 w 71"/>
              <a:gd name="T27" fmla="*/ 56 h 62"/>
              <a:gd name="T28" fmla="*/ 50 w 71"/>
              <a:gd name="T29" fmla="*/ 21 h 62"/>
              <a:gd name="T30" fmla="*/ 49 w 71"/>
              <a:gd name="T31" fmla="*/ 21 h 62"/>
              <a:gd name="T32" fmla="*/ 28 w 71"/>
              <a:gd name="T33" fmla="*/ 5 h 62"/>
              <a:gd name="T34" fmla="*/ 44 w 71"/>
              <a:gd name="T35" fmla="*/ 21 h 62"/>
              <a:gd name="T36" fmla="*/ 28 w 71"/>
              <a:gd name="T37" fmla="*/ 21 h 62"/>
              <a:gd name="T38" fmla="*/ 28 w 71"/>
              <a:gd name="T39" fmla="*/ 5 h 62"/>
              <a:gd name="T40" fmla="*/ 44 w 71"/>
              <a:gd name="T41" fmla="*/ 56 h 62"/>
              <a:gd name="T42" fmla="*/ 6 w 71"/>
              <a:gd name="T43" fmla="*/ 56 h 62"/>
              <a:gd name="T44" fmla="*/ 6 w 71"/>
              <a:gd name="T45" fmla="*/ 5 h 62"/>
              <a:gd name="T46" fmla="*/ 23 w 71"/>
              <a:gd name="T47" fmla="*/ 5 h 62"/>
              <a:gd name="T48" fmla="*/ 23 w 71"/>
              <a:gd name="T49" fmla="*/ 21 h 62"/>
              <a:gd name="T50" fmla="*/ 28 w 71"/>
              <a:gd name="T51" fmla="*/ 27 h 62"/>
              <a:gd name="T52" fmla="*/ 44 w 71"/>
              <a:gd name="T53" fmla="*/ 27 h 62"/>
              <a:gd name="T54" fmla="*/ 44 w 71"/>
              <a:gd name="T55" fmla="*/ 56 h 62"/>
              <a:gd name="T56" fmla="*/ 58 w 71"/>
              <a:gd name="T57" fmla="*/ 14 h 62"/>
              <a:gd name="T58" fmla="*/ 60 w 71"/>
              <a:gd name="T59" fmla="*/ 19 h 62"/>
              <a:gd name="T60" fmla="*/ 60 w 71"/>
              <a:gd name="T61" fmla="*/ 56 h 62"/>
              <a:gd name="T62" fmla="*/ 55 w 71"/>
              <a:gd name="T63" fmla="*/ 62 h 62"/>
              <a:gd name="T64" fmla="*/ 53 w 71"/>
              <a:gd name="T65" fmla="*/ 62 h 62"/>
              <a:gd name="T66" fmla="*/ 55 w 71"/>
              <a:gd name="T67" fmla="*/ 57 h 62"/>
              <a:gd name="T68" fmla="*/ 55 w 71"/>
              <a:gd name="T69" fmla="*/ 21 h 62"/>
              <a:gd name="T70" fmla="*/ 53 w 71"/>
              <a:gd name="T71" fmla="*/ 15 h 62"/>
              <a:gd name="T72" fmla="*/ 37 w 71"/>
              <a:gd name="T73" fmla="*/ 0 h 62"/>
              <a:gd name="T74" fmla="*/ 37 w 71"/>
              <a:gd name="T75" fmla="*/ 0 h 62"/>
              <a:gd name="T76" fmla="*/ 39 w 71"/>
              <a:gd name="T77" fmla="*/ 0 h 62"/>
              <a:gd name="T78" fmla="*/ 40 w 71"/>
              <a:gd name="T79" fmla="*/ 0 h 62"/>
              <a:gd name="T80" fmla="*/ 47 w 71"/>
              <a:gd name="T81" fmla="*/ 3 h 62"/>
              <a:gd name="T82" fmla="*/ 58 w 71"/>
              <a:gd name="T83" fmla="*/ 14 h 62"/>
              <a:gd name="T84" fmla="*/ 69 w 71"/>
              <a:gd name="T85" fmla="*/ 13 h 62"/>
              <a:gd name="T86" fmla="*/ 71 w 71"/>
              <a:gd name="T87" fmla="*/ 17 h 62"/>
              <a:gd name="T88" fmla="*/ 71 w 71"/>
              <a:gd name="T89" fmla="*/ 56 h 62"/>
              <a:gd name="T90" fmla="*/ 65 w 71"/>
              <a:gd name="T91" fmla="*/ 62 h 62"/>
              <a:gd name="T92" fmla="*/ 64 w 71"/>
              <a:gd name="T93" fmla="*/ 62 h 62"/>
              <a:gd name="T94" fmla="*/ 65 w 71"/>
              <a:gd name="T95" fmla="*/ 57 h 62"/>
              <a:gd name="T96" fmla="*/ 65 w 71"/>
              <a:gd name="T97" fmla="*/ 18 h 62"/>
              <a:gd name="T98" fmla="*/ 64 w 71"/>
              <a:gd name="T99" fmla="*/ 14 h 62"/>
              <a:gd name="T100" fmla="*/ 50 w 71"/>
              <a:gd name="T101" fmla="*/ 0 h 62"/>
              <a:gd name="T102" fmla="*/ 50 w 71"/>
              <a:gd name="T103" fmla="*/ 0 h 62"/>
              <a:gd name="T104" fmla="*/ 51 w 71"/>
              <a:gd name="T105" fmla="*/ 0 h 62"/>
              <a:gd name="T106" fmla="*/ 52 w 71"/>
              <a:gd name="T107" fmla="*/ 0 h 62"/>
              <a:gd name="T108" fmla="*/ 59 w 71"/>
              <a:gd name="T109" fmla="*/ 3 h 62"/>
              <a:gd name="T110" fmla="*/ 69 w 71"/>
              <a:gd name="T111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" h="62">
                <a:moveTo>
                  <a:pt x="49" y="21"/>
                </a:moveTo>
                <a:cubicBezTo>
                  <a:pt x="49" y="20"/>
                  <a:pt x="49" y="20"/>
                  <a:pt x="49" y="19"/>
                </a:cubicBezTo>
                <a:cubicBezTo>
                  <a:pt x="49" y="19"/>
                  <a:pt x="49" y="19"/>
                  <a:pt x="49" y="19"/>
                </a:cubicBezTo>
                <a:cubicBezTo>
                  <a:pt x="49" y="18"/>
                  <a:pt x="48" y="18"/>
                  <a:pt x="48" y="17"/>
                </a:cubicBezTo>
                <a:cubicBezTo>
                  <a:pt x="32" y="2"/>
                  <a:pt x="32" y="2"/>
                  <a:pt x="32" y="2"/>
                </a:cubicBezTo>
                <a:cubicBezTo>
                  <a:pt x="31" y="0"/>
                  <a:pt x="30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9"/>
                  <a:pt x="3" y="62"/>
                  <a:pt x="6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7" y="62"/>
                  <a:pt x="50" y="59"/>
                  <a:pt x="50" y="56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49" y="21"/>
                  <a:pt x="49" y="21"/>
                </a:cubicBezTo>
                <a:close/>
                <a:moveTo>
                  <a:pt x="28" y="5"/>
                </a:moveTo>
                <a:cubicBezTo>
                  <a:pt x="44" y="21"/>
                  <a:pt x="44" y="21"/>
                  <a:pt x="44" y="21"/>
                </a:cubicBezTo>
                <a:cubicBezTo>
                  <a:pt x="28" y="21"/>
                  <a:pt x="28" y="21"/>
                  <a:pt x="28" y="21"/>
                </a:cubicBezTo>
                <a:lnTo>
                  <a:pt x="28" y="5"/>
                </a:lnTo>
                <a:close/>
                <a:moveTo>
                  <a:pt x="44" y="56"/>
                </a:moveTo>
                <a:cubicBezTo>
                  <a:pt x="6" y="56"/>
                  <a:pt x="6" y="56"/>
                  <a:pt x="6" y="56"/>
                </a:cubicBezTo>
                <a:cubicBezTo>
                  <a:pt x="6" y="5"/>
                  <a:pt x="6" y="5"/>
                  <a:pt x="6" y="5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21"/>
                  <a:pt x="23" y="21"/>
                  <a:pt x="23" y="21"/>
                </a:cubicBezTo>
                <a:cubicBezTo>
                  <a:pt x="23" y="24"/>
                  <a:pt x="25" y="27"/>
                  <a:pt x="28" y="27"/>
                </a:cubicBezTo>
                <a:cubicBezTo>
                  <a:pt x="44" y="27"/>
                  <a:pt x="44" y="27"/>
                  <a:pt x="44" y="27"/>
                </a:cubicBezTo>
                <a:lnTo>
                  <a:pt x="44" y="56"/>
                </a:lnTo>
                <a:close/>
                <a:moveTo>
                  <a:pt x="58" y="14"/>
                </a:moveTo>
                <a:cubicBezTo>
                  <a:pt x="59" y="15"/>
                  <a:pt x="60" y="17"/>
                  <a:pt x="60" y="19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9"/>
                  <a:pt x="58" y="62"/>
                  <a:pt x="55" y="62"/>
                </a:cubicBezTo>
                <a:cubicBezTo>
                  <a:pt x="53" y="62"/>
                  <a:pt x="53" y="62"/>
                  <a:pt x="53" y="62"/>
                </a:cubicBezTo>
                <a:cubicBezTo>
                  <a:pt x="54" y="60"/>
                  <a:pt x="55" y="59"/>
                  <a:pt x="55" y="57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19"/>
                  <a:pt x="54" y="17"/>
                  <a:pt x="53" y="15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4" y="0"/>
                  <a:pt x="47" y="3"/>
                </a:cubicBezTo>
                <a:cubicBezTo>
                  <a:pt x="58" y="14"/>
                  <a:pt x="58" y="14"/>
                  <a:pt x="58" y="14"/>
                </a:cubicBezTo>
                <a:moveTo>
                  <a:pt x="69" y="13"/>
                </a:moveTo>
                <a:cubicBezTo>
                  <a:pt x="70" y="14"/>
                  <a:pt x="71" y="16"/>
                  <a:pt x="71" y="17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9"/>
                  <a:pt x="68" y="62"/>
                  <a:pt x="65" y="62"/>
                </a:cubicBezTo>
                <a:cubicBezTo>
                  <a:pt x="64" y="62"/>
                  <a:pt x="64" y="62"/>
                  <a:pt x="64" y="62"/>
                </a:cubicBezTo>
                <a:cubicBezTo>
                  <a:pt x="65" y="60"/>
                  <a:pt x="65" y="59"/>
                  <a:pt x="65" y="57"/>
                </a:cubicBezTo>
                <a:cubicBezTo>
                  <a:pt x="65" y="18"/>
                  <a:pt x="65" y="18"/>
                  <a:pt x="65" y="18"/>
                </a:cubicBezTo>
                <a:cubicBezTo>
                  <a:pt x="65" y="17"/>
                  <a:pt x="65" y="15"/>
                  <a:pt x="64" y="14"/>
                </a:cubicBezTo>
                <a:cubicBezTo>
                  <a:pt x="50" y="0"/>
                  <a:pt x="50" y="0"/>
                  <a:pt x="50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4" y="0"/>
                  <a:pt x="56" y="0"/>
                  <a:pt x="59" y="3"/>
                </a:cubicBezTo>
                <a:cubicBezTo>
                  <a:pt x="69" y="13"/>
                  <a:pt x="69" y="13"/>
                  <a:pt x="69" y="13"/>
                </a:cubicBezTo>
              </a:path>
            </a:pathLst>
          </a:custGeom>
          <a:solidFill>
            <a:srgbClr val="2FC9FF"/>
          </a:solidFill>
          <a:ln>
            <a:noFill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0" name="Freeform 128"/>
          <p:cNvSpPr>
            <a:spLocks noEditPoints="1"/>
          </p:cNvSpPr>
          <p:nvPr/>
        </p:nvSpPr>
        <p:spPr bwMode="black">
          <a:xfrm>
            <a:off x="3156757" y="5124758"/>
            <a:ext cx="366358" cy="322602"/>
          </a:xfrm>
          <a:custGeom>
            <a:avLst/>
            <a:gdLst>
              <a:gd name="T0" fmla="*/ 49 w 71"/>
              <a:gd name="T1" fmla="*/ 21 h 62"/>
              <a:gd name="T2" fmla="*/ 49 w 71"/>
              <a:gd name="T3" fmla="*/ 19 h 62"/>
              <a:gd name="T4" fmla="*/ 49 w 71"/>
              <a:gd name="T5" fmla="*/ 19 h 62"/>
              <a:gd name="T6" fmla="*/ 48 w 71"/>
              <a:gd name="T7" fmla="*/ 17 h 62"/>
              <a:gd name="T8" fmla="*/ 32 w 71"/>
              <a:gd name="T9" fmla="*/ 2 h 62"/>
              <a:gd name="T10" fmla="*/ 28 w 71"/>
              <a:gd name="T11" fmla="*/ 0 h 62"/>
              <a:gd name="T12" fmla="*/ 28 w 71"/>
              <a:gd name="T13" fmla="*/ 0 h 62"/>
              <a:gd name="T14" fmla="*/ 28 w 71"/>
              <a:gd name="T15" fmla="*/ 0 h 62"/>
              <a:gd name="T16" fmla="*/ 6 w 71"/>
              <a:gd name="T17" fmla="*/ 0 h 62"/>
              <a:gd name="T18" fmla="*/ 0 w 71"/>
              <a:gd name="T19" fmla="*/ 5 h 62"/>
              <a:gd name="T20" fmla="*/ 0 w 71"/>
              <a:gd name="T21" fmla="*/ 56 h 62"/>
              <a:gd name="T22" fmla="*/ 6 w 71"/>
              <a:gd name="T23" fmla="*/ 62 h 62"/>
              <a:gd name="T24" fmla="*/ 44 w 71"/>
              <a:gd name="T25" fmla="*/ 62 h 62"/>
              <a:gd name="T26" fmla="*/ 50 w 71"/>
              <a:gd name="T27" fmla="*/ 56 h 62"/>
              <a:gd name="T28" fmla="*/ 50 w 71"/>
              <a:gd name="T29" fmla="*/ 21 h 62"/>
              <a:gd name="T30" fmla="*/ 49 w 71"/>
              <a:gd name="T31" fmla="*/ 21 h 62"/>
              <a:gd name="T32" fmla="*/ 28 w 71"/>
              <a:gd name="T33" fmla="*/ 5 h 62"/>
              <a:gd name="T34" fmla="*/ 44 w 71"/>
              <a:gd name="T35" fmla="*/ 21 h 62"/>
              <a:gd name="T36" fmla="*/ 28 w 71"/>
              <a:gd name="T37" fmla="*/ 21 h 62"/>
              <a:gd name="T38" fmla="*/ 28 w 71"/>
              <a:gd name="T39" fmla="*/ 5 h 62"/>
              <a:gd name="T40" fmla="*/ 44 w 71"/>
              <a:gd name="T41" fmla="*/ 56 h 62"/>
              <a:gd name="T42" fmla="*/ 6 w 71"/>
              <a:gd name="T43" fmla="*/ 56 h 62"/>
              <a:gd name="T44" fmla="*/ 6 w 71"/>
              <a:gd name="T45" fmla="*/ 5 h 62"/>
              <a:gd name="T46" fmla="*/ 23 w 71"/>
              <a:gd name="T47" fmla="*/ 5 h 62"/>
              <a:gd name="T48" fmla="*/ 23 w 71"/>
              <a:gd name="T49" fmla="*/ 21 h 62"/>
              <a:gd name="T50" fmla="*/ 28 w 71"/>
              <a:gd name="T51" fmla="*/ 27 h 62"/>
              <a:gd name="T52" fmla="*/ 44 w 71"/>
              <a:gd name="T53" fmla="*/ 27 h 62"/>
              <a:gd name="T54" fmla="*/ 44 w 71"/>
              <a:gd name="T55" fmla="*/ 56 h 62"/>
              <a:gd name="T56" fmla="*/ 58 w 71"/>
              <a:gd name="T57" fmla="*/ 14 h 62"/>
              <a:gd name="T58" fmla="*/ 60 w 71"/>
              <a:gd name="T59" fmla="*/ 19 h 62"/>
              <a:gd name="T60" fmla="*/ 60 w 71"/>
              <a:gd name="T61" fmla="*/ 56 h 62"/>
              <a:gd name="T62" fmla="*/ 55 w 71"/>
              <a:gd name="T63" fmla="*/ 62 h 62"/>
              <a:gd name="T64" fmla="*/ 53 w 71"/>
              <a:gd name="T65" fmla="*/ 62 h 62"/>
              <a:gd name="T66" fmla="*/ 55 w 71"/>
              <a:gd name="T67" fmla="*/ 57 h 62"/>
              <a:gd name="T68" fmla="*/ 55 w 71"/>
              <a:gd name="T69" fmla="*/ 21 h 62"/>
              <a:gd name="T70" fmla="*/ 53 w 71"/>
              <a:gd name="T71" fmla="*/ 15 h 62"/>
              <a:gd name="T72" fmla="*/ 37 w 71"/>
              <a:gd name="T73" fmla="*/ 0 h 62"/>
              <a:gd name="T74" fmla="*/ 37 w 71"/>
              <a:gd name="T75" fmla="*/ 0 h 62"/>
              <a:gd name="T76" fmla="*/ 39 w 71"/>
              <a:gd name="T77" fmla="*/ 0 h 62"/>
              <a:gd name="T78" fmla="*/ 40 w 71"/>
              <a:gd name="T79" fmla="*/ 0 h 62"/>
              <a:gd name="T80" fmla="*/ 47 w 71"/>
              <a:gd name="T81" fmla="*/ 3 h 62"/>
              <a:gd name="T82" fmla="*/ 58 w 71"/>
              <a:gd name="T83" fmla="*/ 14 h 62"/>
              <a:gd name="T84" fmla="*/ 69 w 71"/>
              <a:gd name="T85" fmla="*/ 13 h 62"/>
              <a:gd name="T86" fmla="*/ 71 w 71"/>
              <a:gd name="T87" fmla="*/ 17 h 62"/>
              <a:gd name="T88" fmla="*/ 71 w 71"/>
              <a:gd name="T89" fmla="*/ 56 h 62"/>
              <a:gd name="T90" fmla="*/ 65 w 71"/>
              <a:gd name="T91" fmla="*/ 62 h 62"/>
              <a:gd name="T92" fmla="*/ 64 w 71"/>
              <a:gd name="T93" fmla="*/ 62 h 62"/>
              <a:gd name="T94" fmla="*/ 65 w 71"/>
              <a:gd name="T95" fmla="*/ 57 h 62"/>
              <a:gd name="T96" fmla="*/ 65 w 71"/>
              <a:gd name="T97" fmla="*/ 18 h 62"/>
              <a:gd name="T98" fmla="*/ 64 w 71"/>
              <a:gd name="T99" fmla="*/ 14 h 62"/>
              <a:gd name="T100" fmla="*/ 50 w 71"/>
              <a:gd name="T101" fmla="*/ 0 h 62"/>
              <a:gd name="T102" fmla="*/ 50 w 71"/>
              <a:gd name="T103" fmla="*/ 0 h 62"/>
              <a:gd name="T104" fmla="*/ 51 w 71"/>
              <a:gd name="T105" fmla="*/ 0 h 62"/>
              <a:gd name="T106" fmla="*/ 52 w 71"/>
              <a:gd name="T107" fmla="*/ 0 h 62"/>
              <a:gd name="T108" fmla="*/ 59 w 71"/>
              <a:gd name="T109" fmla="*/ 3 h 62"/>
              <a:gd name="T110" fmla="*/ 69 w 71"/>
              <a:gd name="T111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" h="62">
                <a:moveTo>
                  <a:pt x="49" y="21"/>
                </a:moveTo>
                <a:cubicBezTo>
                  <a:pt x="49" y="20"/>
                  <a:pt x="49" y="20"/>
                  <a:pt x="49" y="19"/>
                </a:cubicBezTo>
                <a:cubicBezTo>
                  <a:pt x="49" y="19"/>
                  <a:pt x="49" y="19"/>
                  <a:pt x="49" y="19"/>
                </a:cubicBezTo>
                <a:cubicBezTo>
                  <a:pt x="49" y="18"/>
                  <a:pt x="48" y="18"/>
                  <a:pt x="48" y="17"/>
                </a:cubicBezTo>
                <a:cubicBezTo>
                  <a:pt x="32" y="2"/>
                  <a:pt x="32" y="2"/>
                  <a:pt x="32" y="2"/>
                </a:cubicBezTo>
                <a:cubicBezTo>
                  <a:pt x="31" y="0"/>
                  <a:pt x="30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9"/>
                  <a:pt x="3" y="62"/>
                  <a:pt x="6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7" y="62"/>
                  <a:pt x="50" y="59"/>
                  <a:pt x="50" y="56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49" y="21"/>
                  <a:pt x="49" y="21"/>
                </a:cubicBezTo>
                <a:close/>
                <a:moveTo>
                  <a:pt x="28" y="5"/>
                </a:moveTo>
                <a:cubicBezTo>
                  <a:pt x="44" y="21"/>
                  <a:pt x="44" y="21"/>
                  <a:pt x="44" y="21"/>
                </a:cubicBezTo>
                <a:cubicBezTo>
                  <a:pt x="28" y="21"/>
                  <a:pt x="28" y="21"/>
                  <a:pt x="28" y="21"/>
                </a:cubicBezTo>
                <a:lnTo>
                  <a:pt x="28" y="5"/>
                </a:lnTo>
                <a:close/>
                <a:moveTo>
                  <a:pt x="44" y="56"/>
                </a:moveTo>
                <a:cubicBezTo>
                  <a:pt x="6" y="56"/>
                  <a:pt x="6" y="56"/>
                  <a:pt x="6" y="56"/>
                </a:cubicBezTo>
                <a:cubicBezTo>
                  <a:pt x="6" y="5"/>
                  <a:pt x="6" y="5"/>
                  <a:pt x="6" y="5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21"/>
                  <a:pt x="23" y="21"/>
                  <a:pt x="23" y="21"/>
                </a:cubicBezTo>
                <a:cubicBezTo>
                  <a:pt x="23" y="24"/>
                  <a:pt x="25" y="27"/>
                  <a:pt x="28" y="27"/>
                </a:cubicBezTo>
                <a:cubicBezTo>
                  <a:pt x="44" y="27"/>
                  <a:pt x="44" y="27"/>
                  <a:pt x="44" y="27"/>
                </a:cubicBezTo>
                <a:lnTo>
                  <a:pt x="44" y="56"/>
                </a:lnTo>
                <a:close/>
                <a:moveTo>
                  <a:pt x="58" y="14"/>
                </a:moveTo>
                <a:cubicBezTo>
                  <a:pt x="59" y="15"/>
                  <a:pt x="60" y="17"/>
                  <a:pt x="60" y="19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9"/>
                  <a:pt x="58" y="62"/>
                  <a:pt x="55" y="62"/>
                </a:cubicBezTo>
                <a:cubicBezTo>
                  <a:pt x="53" y="62"/>
                  <a:pt x="53" y="62"/>
                  <a:pt x="53" y="62"/>
                </a:cubicBezTo>
                <a:cubicBezTo>
                  <a:pt x="54" y="60"/>
                  <a:pt x="55" y="59"/>
                  <a:pt x="55" y="57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19"/>
                  <a:pt x="54" y="17"/>
                  <a:pt x="53" y="15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4" y="0"/>
                  <a:pt x="47" y="3"/>
                </a:cubicBezTo>
                <a:cubicBezTo>
                  <a:pt x="58" y="14"/>
                  <a:pt x="58" y="14"/>
                  <a:pt x="58" y="14"/>
                </a:cubicBezTo>
                <a:moveTo>
                  <a:pt x="69" y="13"/>
                </a:moveTo>
                <a:cubicBezTo>
                  <a:pt x="70" y="14"/>
                  <a:pt x="71" y="16"/>
                  <a:pt x="71" y="17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9"/>
                  <a:pt x="68" y="62"/>
                  <a:pt x="65" y="62"/>
                </a:cubicBezTo>
                <a:cubicBezTo>
                  <a:pt x="64" y="62"/>
                  <a:pt x="64" y="62"/>
                  <a:pt x="64" y="62"/>
                </a:cubicBezTo>
                <a:cubicBezTo>
                  <a:pt x="65" y="60"/>
                  <a:pt x="65" y="59"/>
                  <a:pt x="65" y="57"/>
                </a:cubicBezTo>
                <a:cubicBezTo>
                  <a:pt x="65" y="18"/>
                  <a:pt x="65" y="18"/>
                  <a:pt x="65" y="18"/>
                </a:cubicBezTo>
                <a:cubicBezTo>
                  <a:pt x="65" y="17"/>
                  <a:pt x="65" y="15"/>
                  <a:pt x="64" y="14"/>
                </a:cubicBezTo>
                <a:cubicBezTo>
                  <a:pt x="50" y="0"/>
                  <a:pt x="50" y="0"/>
                  <a:pt x="50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4" y="0"/>
                  <a:pt x="56" y="0"/>
                  <a:pt x="59" y="3"/>
                </a:cubicBezTo>
                <a:cubicBezTo>
                  <a:pt x="69" y="13"/>
                  <a:pt x="69" y="13"/>
                  <a:pt x="69" y="13"/>
                </a:cubicBezTo>
              </a:path>
            </a:pathLst>
          </a:custGeom>
          <a:solidFill>
            <a:srgbClr val="2FC9FF"/>
          </a:solidFill>
          <a:ln>
            <a:noFill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5" name="TextBox 154"/>
          <p:cNvSpPr txBox="1"/>
          <p:nvPr/>
        </p:nvSpPr>
        <p:spPr>
          <a:xfrm flipH="1">
            <a:off x="1057097" y="1532434"/>
            <a:ext cx="2786907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lvl="0">
              <a:buClrTx/>
              <a:defRPr/>
            </a:pPr>
            <a:r>
              <a:rPr lang="en-US" altLang="zh-CN" sz="2400" b="0" dirty="0">
                <a:solidFill>
                  <a:srgbClr val="53D2FF"/>
                </a:solidFill>
                <a:effectLst>
                  <a:outerShdw blurRad="266700" algn="tl" rotWithShape="0">
                    <a:srgbClr val="1F497D">
                      <a:lumMod val="40000"/>
                      <a:lumOff val="60000"/>
                      <a:alpha val="55000"/>
                    </a:srgb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OpenCV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1057097" y="1986939"/>
            <a:ext cx="3528392" cy="2685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lang="de-DE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OpenCV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ist eine </a:t>
            </a:r>
            <a:r>
              <a:rPr lang="de-DE" sz="1700" dirty="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weltweit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genutzte Technologie für Computer </a:t>
            </a:r>
            <a:r>
              <a:rPr lang="de-DE" dirty="0">
                <a:solidFill>
                  <a:srgbClr val="93C47D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Vision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und </a:t>
            </a:r>
            <a:r>
              <a:rPr lang="de-DE" dirty="0">
                <a:solidFill>
                  <a:srgbClr val="93C47D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Bildverarbeitung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. Sie bietet effiziente Werkzeuge für Anwendungen wie </a:t>
            </a:r>
            <a:r>
              <a:rPr lang="de-DE" sz="1600" dirty="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Gesichtserkennung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und arbeitet in Echtzeit. </a:t>
            </a:r>
            <a:r>
              <a:rPr lang="de-DE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OpenCV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wird in </a:t>
            </a:r>
            <a:r>
              <a:rPr lang="de-DE" dirty="0">
                <a:solidFill>
                  <a:srgbClr val="F6B26B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Sicherheits-, Überwachungs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- und </a:t>
            </a:r>
            <a:r>
              <a:rPr lang="de-DE" dirty="0">
                <a:solidFill>
                  <a:srgbClr val="FFD96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AR-Systemen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sowie in </a:t>
            </a:r>
            <a:r>
              <a:rPr lang="de-DE" dirty="0">
                <a:solidFill>
                  <a:srgbClr val="B4A7D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Robotik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und </a:t>
            </a:r>
            <a:r>
              <a:rPr lang="de-DE" dirty="0">
                <a:solidFill>
                  <a:srgbClr val="C27BA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autonomen Fahrzeugen</a:t>
            </a:r>
            <a:r>
              <a:rPr lang="de-DE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eingesetzt.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149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4" dur="250" fill="hold"/>
                                        <p:tgtEl>
                                          <p:spTgt spid="150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32948E-6 L 0.25547 -0.36694 " pathEditMode="relative" rAng="0" ptsTypes="AA">
                                      <p:cBhvr>
                                        <p:cTn id="26" dur="75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73" y="-183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2" dur="250" fill="hold"/>
                                        <p:tgtEl>
                                          <p:spTgt spid="149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07407E-6 L 0.4823 -0.30996 " pathEditMode="relative" rAng="0" ptsTypes="AA">
                                      <p:cBhvr>
                                        <p:cTn id="34" dur="7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115" y="-1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0" dur="250" fill="hold"/>
                                        <p:tgtEl>
                                          <p:spTgt spid="148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0.58021 -0.28889 " pathEditMode="relative" rAng="0" ptsTypes="AA">
                                      <p:cBhvr>
                                        <p:cTn id="42" dur="7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10" y="-14444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2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25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25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2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48" grpId="0" animBg="1"/>
      <p:bldP spid="148" grpId="1" animBg="1"/>
      <p:bldP spid="148" grpId="2" animBg="1"/>
      <p:bldP spid="149" grpId="0" animBg="1"/>
      <p:bldP spid="149" grpId="1" animBg="1"/>
      <p:bldP spid="149" grpId="2" animBg="1"/>
      <p:bldP spid="150" grpId="0" animBg="1"/>
      <p:bldP spid="150" grpId="1" animBg="1"/>
      <p:bldP spid="150" grpId="2" animBg="1"/>
      <p:bldP spid="155" grpId="0"/>
      <p:bldP spid="15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040329" y="1921596"/>
            <a:ext cx="3026043" cy="3019572"/>
            <a:chOff x="2010185" y="1921596"/>
            <a:chExt cx="3026043" cy="3019572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4065306" y="2730699"/>
              <a:ext cx="650519" cy="1695880"/>
            </a:xfrm>
            <a:custGeom>
              <a:avLst/>
              <a:gdLst>
                <a:gd name="T0" fmla="*/ 85 w 85"/>
                <a:gd name="T1" fmla="*/ 92 h 222"/>
                <a:gd name="T2" fmla="*/ 54 w 85"/>
                <a:gd name="T3" fmla="*/ 0 h 222"/>
                <a:gd name="T4" fmla="*/ 34 w 85"/>
                <a:gd name="T5" fmla="*/ 15 h 222"/>
                <a:gd name="T6" fmla="*/ 59 w 85"/>
                <a:gd name="T7" fmla="*/ 92 h 222"/>
                <a:gd name="T8" fmla="*/ 0 w 85"/>
                <a:gd name="T9" fmla="*/ 201 h 222"/>
                <a:gd name="T10" fmla="*/ 13 w 85"/>
                <a:gd name="T11" fmla="*/ 222 h 222"/>
                <a:gd name="T12" fmla="*/ 85 w 85"/>
                <a:gd name="T13" fmla="*/ 9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222">
                  <a:moveTo>
                    <a:pt x="85" y="92"/>
                  </a:moveTo>
                  <a:cubicBezTo>
                    <a:pt x="85" y="57"/>
                    <a:pt x="73" y="26"/>
                    <a:pt x="54" y="0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50" y="36"/>
                    <a:pt x="59" y="63"/>
                    <a:pt x="59" y="92"/>
                  </a:cubicBezTo>
                  <a:cubicBezTo>
                    <a:pt x="59" y="137"/>
                    <a:pt x="35" y="177"/>
                    <a:pt x="0" y="201"/>
                  </a:cubicBezTo>
                  <a:cubicBezTo>
                    <a:pt x="13" y="222"/>
                    <a:pt x="13" y="222"/>
                    <a:pt x="13" y="222"/>
                  </a:cubicBezTo>
                  <a:cubicBezTo>
                    <a:pt x="56" y="194"/>
                    <a:pt x="85" y="146"/>
                    <a:pt x="85" y="92"/>
                  </a:cubicBezTo>
                  <a:close/>
                </a:path>
              </a:pathLst>
            </a:custGeom>
            <a:solidFill>
              <a:srgbClr val="41A0DA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3485988" y="2251710"/>
              <a:ext cx="993579" cy="595500"/>
            </a:xfrm>
            <a:custGeom>
              <a:avLst/>
              <a:gdLst>
                <a:gd name="T0" fmla="*/ 5 w 130"/>
                <a:gd name="T1" fmla="*/ 25 h 78"/>
                <a:gd name="T2" fmla="*/ 110 w 130"/>
                <a:gd name="T3" fmla="*/ 78 h 78"/>
                <a:gd name="T4" fmla="*/ 130 w 130"/>
                <a:gd name="T5" fmla="*/ 63 h 78"/>
                <a:gd name="T6" fmla="*/ 5 w 130"/>
                <a:gd name="T7" fmla="*/ 0 h 78"/>
                <a:gd name="T8" fmla="*/ 0 w 130"/>
                <a:gd name="T9" fmla="*/ 0 h 78"/>
                <a:gd name="T10" fmla="*/ 1 w 130"/>
                <a:gd name="T11" fmla="*/ 25 h 78"/>
                <a:gd name="T12" fmla="*/ 5 w 130"/>
                <a:gd name="T13" fmla="*/ 2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78">
                  <a:moveTo>
                    <a:pt x="5" y="25"/>
                  </a:moveTo>
                  <a:cubicBezTo>
                    <a:pt x="48" y="25"/>
                    <a:pt x="86" y="46"/>
                    <a:pt x="110" y="78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02" y="25"/>
                    <a:pt x="57" y="0"/>
                    <a:pt x="5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2" y="25"/>
                    <a:pt x="4" y="25"/>
                    <a:pt x="5" y="25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2285281" y="2190217"/>
              <a:ext cx="2087485" cy="2488800"/>
            </a:xfrm>
            <a:custGeom>
              <a:avLst/>
              <a:gdLst>
                <a:gd name="T0" fmla="*/ 245 w 273"/>
                <a:gd name="T1" fmla="*/ 252 h 326"/>
                <a:gd name="T2" fmla="*/ 162 w 273"/>
                <a:gd name="T3" fmla="*/ 284 h 326"/>
                <a:gd name="T4" fmla="*/ 68 w 273"/>
                <a:gd name="T5" fmla="*/ 240 h 326"/>
                <a:gd name="T6" fmla="*/ 41 w 273"/>
                <a:gd name="T7" fmla="*/ 163 h 326"/>
                <a:gd name="T8" fmla="*/ 162 w 273"/>
                <a:gd name="T9" fmla="*/ 41 h 326"/>
                <a:gd name="T10" fmla="*/ 162 w 273"/>
                <a:gd name="T11" fmla="*/ 0 h 326"/>
                <a:gd name="T12" fmla="*/ 0 w 273"/>
                <a:gd name="T13" fmla="*/ 163 h 326"/>
                <a:gd name="T14" fmla="*/ 37 w 273"/>
                <a:gd name="T15" fmla="*/ 266 h 326"/>
                <a:gd name="T16" fmla="*/ 162 w 273"/>
                <a:gd name="T17" fmla="*/ 326 h 326"/>
                <a:gd name="T18" fmla="*/ 273 w 273"/>
                <a:gd name="T19" fmla="*/ 282 h 326"/>
                <a:gd name="T20" fmla="*/ 245 w 273"/>
                <a:gd name="T21" fmla="*/ 252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3" h="326">
                  <a:moveTo>
                    <a:pt x="245" y="252"/>
                  </a:moveTo>
                  <a:cubicBezTo>
                    <a:pt x="224" y="272"/>
                    <a:pt x="195" y="284"/>
                    <a:pt x="162" y="284"/>
                  </a:cubicBezTo>
                  <a:cubicBezTo>
                    <a:pt x="125" y="284"/>
                    <a:pt x="91" y="267"/>
                    <a:pt x="68" y="240"/>
                  </a:cubicBezTo>
                  <a:cubicBezTo>
                    <a:pt x="51" y="219"/>
                    <a:pt x="41" y="192"/>
                    <a:pt x="41" y="163"/>
                  </a:cubicBezTo>
                  <a:cubicBezTo>
                    <a:pt x="41" y="96"/>
                    <a:pt x="95" y="41"/>
                    <a:pt x="162" y="41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72" y="0"/>
                    <a:pt x="0" y="73"/>
                    <a:pt x="0" y="163"/>
                  </a:cubicBezTo>
                  <a:cubicBezTo>
                    <a:pt x="0" y="202"/>
                    <a:pt x="14" y="238"/>
                    <a:pt x="37" y="266"/>
                  </a:cubicBezTo>
                  <a:cubicBezTo>
                    <a:pt x="67" y="302"/>
                    <a:pt x="112" y="326"/>
                    <a:pt x="162" y="326"/>
                  </a:cubicBezTo>
                  <a:cubicBezTo>
                    <a:pt x="205" y="326"/>
                    <a:pt x="244" y="309"/>
                    <a:pt x="273" y="282"/>
                  </a:cubicBezTo>
                  <a:lnTo>
                    <a:pt x="245" y="252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ctr" rotWithShape="0">
                <a:srgbClr val="53D2FF">
                  <a:alpha val="80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" name="Freeform 9"/>
            <p:cNvSpPr>
              <a:spLocks noEditPoints="1"/>
            </p:cNvSpPr>
            <p:nvPr/>
          </p:nvSpPr>
          <p:spPr bwMode="auto">
            <a:xfrm>
              <a:off x="2010185" y="1921596"/>
              <a:ext cx="3026043" cy="3019572"/>
            </a:xfrm>
            <a:custGeom>
              <a:avLst/>
              <a:gdLst>
                <a:gd name="T0" fmla="*/ 198 w 396"/>
                <a:gd name="T1" fmla="*/ 395 h 395"/>
                <a:gd name="T2" fmla="*/ 0 w 396"/>
                <a:gd name="T3" fmla="*/ 198 h 395"/>
                <a:gd name="T4" fmla="*/ 198 w 396"/>
                <a:gd name="T5" fmla="*/ 0 h 395"/>
                <a:gd name="T6" fmla="*/ 396 w 396"/>
                <a:gd name="T7" fmla="*/ 198 h 395"/>
                <a:gd name="T8" fmla="*/ 198 w 396"/>
                <a:gd name="T9" fmla="*/ 395 h 395"/>
                <a:gd name="T10" fmla="*/ 198 w 396"/>
                <a:gd name="T11" fmla="*/ 1 h 395"/>
                <a:gd name="T12" fmla="*/ 2 w 396"/>
                <a:gd name="T13" fmla="*/ 198 h 395"/>
                <a:gd name="T14" fmla="*/ 198 w 396"/>
                <a:gd name="T15" fmla="*/ 394 h 395"/>
                <a:gd name="T16" fmla="*/ 394 w 396"/>
                <a:gd name="T17" fmla="*/ 198 h 395"/>
                <a:gd name="T18" fmla="*/ 198 w 396"/>
                <a:gd name="T19" fmla="*/ 1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6" h="395">
                  <a:moveTo>
                    <a:pt x="198" y="395"/>
                  </a:moveTo>
                  <a:cubicBezTo>
                    <a:pt x="89" y="395"/>
                    <a:pt x="0" y="307"/>
                    <a:pt x="0" y="198"/>
                  </a:cubicBezTo>
                  <a:cubicBezTo>
                    <a:pt x="0" y="89"/>
                    <a:pt x="89" y="0"/>
                    <a:pt x="198" y="0"/>
                  </a:cubicBezTo>
                  <a:cubicBezTo>
                    <a:pt x="307" y="0"/>
                    <a:pt x="396" y="89"/>
                    <a:pt x="396" y="198"/>
                  </a:cubicBezTo>
                  <a:cubicBezTo>
                    <a:pt x="396" y="307"/>
                    <a:pt x="307" y="395"/>
                    <a:pt x="198" y="395"/>
                  </a:cubicBezTo>
                  <a:close/>
                  <a:moveTo>
                    <a:pt x="198" y="1"/>
                  </a:moveTo>
                  <a:cubicBezTo>
                    <a:pt x="90" y="1"/>
                    <a:pt x="2" y="89"/>
                    <a:pt x="2" y="198"/>
                  </a:cubicBezTo>
                  <a:cubicBezTo>
                    <a:pt x="2" y="306"/>
                    <a:pt x="90" y="394"/>
                    <a:pt x="198" y="394"/>
                  </a:cubicBezTo>
                  <a:cubicBezTo>
                    <a:pt x="306" y="394"/>
                    <a:pt x="394" y="306"/>
                    <a:pt x="394" y="198"/>
                  </a:cubicBezTo>
                  <a:cubicBezTo>
                    <a:pt x="394" y="89"/>
                    <a:pt x="306" y="1"/>
                    <a:pt x="198" y="1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0" name="Freeform 10"/>
          <p:cNvSpPr>
            <a:spLocks/>
          </p:cNvSpPr>
          <p:nvPr/>
        </p:nvSpPr>
        <p:spPr bwMode="auto">
          <a:xfrm>
            <a:off x="4059848" y="1999270"/>
            <a:ext cx="1320455" cy="472516"/>
          </a:xfrm>
          <a:custGeom>
            <a:avLst/>
            <a:gdLst>
              <a:gd name="T0" fmla="*/ 2 w 408"/>
              <a:gd name="T1" fmla="*/ 146 h 146"/>
              <a:gd name="T2" fmla="*/ 0 w 408"/>
              <a:gd name="T3" fmla="*/ 141 h 146"/>
              <a:gd name="T4" fmla="*/ 309 w 408"/>
              <a:gd name="T5" fmla="*/ 0 h 146"/>
              <a:gd name="T6" fmla="*/ 408 w 408"/>
              <a:gd name="T7" fmla="*/ 0 h 146"/>
              <a:gd name="T8" fmla="*/ 408 w 408"/>
              <a:gd name="T9" fmla="*/ 7 h 146"/>
              <a:gd name="T10" fmla="*/ 309 w 408"/>
              <a:gd name="T11" fmla="*/ 7 h 146"/>
              <a:gd name="T12" fmla="*/ 2 w 408"/>
              <a:gd name="T13" fmla="*/ 1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08" h="146">
                <a:moveTo>
                  <a:pt x="2" y="146"/>
                </a:moveTo>
                <a:lnTo>
                  <a:pt x="0" y="141"/>
                </a:lnTo>
                <a:lnTo>
                  <a:pt x="309" y="0"/>
                </a:lnTo>
                <a:lnTo>
                  <a:pt x="408" y="0"/>
                </a:lnTo>
                <a:lnTo>
                  <a:pt x="408" y="7"/>
                </a:lnTo>
                <a:lnTo>
                  <a:pt x="309" y="7"/>
                </a:lnTo>
                <a:lnTo>
                  <a:pt x="2" y="146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4470873" y="3908753"/>
            <a:ext cx="1200709" cy="611681"/>
          </a:xfrm>
          <a:custGeom>
            <a:avLst/>
            <a:gdLst>
              <a:gd name="T0" fmla="*/ 371 w 371"/>
              <a:gd name="T1" fmla="*/ 189 h 189"/>
              <a:gd name="T2" fmla="*/ 286 w 371"/>
              <a:gd name="T3" fmla="*/ 189 h 189"/>
              <a:gd name="T4" fmla="*/ 286 w 371"/>
              <a:gd name="T5" fmla="*/ 189 h 189"/>
              <a:gd name="T6" fmla="*/ 0 w 371"/>
              <a:gd name="T7" fmla="*/ 5 h 189"/>
              <a:gd name="T8" fmla="*/ 5 w 371"/>
              <a:gd name="T9" fmla="*/ 0 h 189"/>
              <a:gd name="T10" fmla="*/ 288 w 371"/>
              <a:gd name="T11" fmla="*/ 184 h 189"/>
              <a:gd name="T12" fmla="*/ 371 w 371"/>
              <a:gd name="T13" fmla="*/ 184 h 189"/>
              <a:gd name="T14" fmla="*/ 371 w 371"/>
              <a:gd name="T15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1" h="189">
                <a:moveTo>
                  <a:pt x="371" y="189"/>
                </a:moveTo>
                <a:lnTo>
                  <a:pt x="286" y="189"/>
                </a:lnTo>
                <a:lnTo>
                  <a:pt x="286" y="189"/>
                </a:lnTo>
                <a:lnTo>
                  <a:pt x="0" y="5"/>
                </a:lnTo>
                <a:lnTo>
                  <a:pt x="5" y="0"/>
                </a:lnTo>
                <a:lnTo>
                  <a:pt x="288" y="184"/>
                </a:lnTo>
                <a:lnTo>
                  <a:pt x="371" y="184"/>
                </a:lnTo>
                <a:lnTo>
                  <a:pt x="371" y="18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2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1698" y="3212976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779417" y="2988341"/>
            <a:ext cx="1547860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000" b="0" i="0" u="none" strike="noStrike" kern="1200" cap="none" spc="0" normalizeH="0" baseline="0" noProof="0" dirty="0">
                <a:ln>
                  <a:noFill/>
                </a:ln>
                <a:solidFill>
                  <a:srgbClr val="53D2FF"/>
                </a:solidFill>
                <a:effectLst>
                  <a:outerShdw blurRad="266700" algn="tl" rotWithShape="0">
                    <a:srgbClr val="1F497D">
                      <a:lumMod val="40000"/>
                      <a:lumOff val="60000"/>
                      <a:alpha val="55000"/>
                    </a:srgb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Code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srgbClr val="53D2FF"/>
              </a:solidFill>
              <a:effectLst>
                <a:outerShdw blurRad="266700" algn="tl" rotWithShape="0">
                  <a:srgbClr val="1F497D">
                    <a:lumMod val="40000"/>
                    <a:lumOff val="60000"/>
                    <a:alpha val="55000"/>
                  </a:srgbClr>
                </a:outerShdw>
              </a:effectLst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53D2FF"/>
                </a:solidFill>
                <a:effectLst>
                  <a:outerShdw blurRad="266700" algn="tl" rotWithShape="0">
                    <a:srgbClr val="1F497D">
                      <a:lumMod val="40000"/>
                      <a:lumOff val="60000"/>
                      <a:alpha val="55000"/>
                    </a:srgb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Sicherheitsaspekte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53D2FF"/>
              </a:solidFill>
              <a:effectLst>
                <a:outerShdw blurRad="266700" algn="tl" rotWithShape="0">
                  <a:srgbClr val="1F497D">
                    <a:lumMod val="40000"/>
                    <a:lumOff val="60000"/>
                    <a:alpha val="55000"/>
                  </a:srgbClr>
                </a:outerShdw>
              </a:effectLst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38558" y="1850921"/>
            <a:ext cx="2672591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srgbClr val="53D2FF"/>
                </a:solidFill>
                <a:effectLst>
                  <a:outerShdw blurRad="254000" algn="ctr" rotWithShape="0">
                    <a:srgbClr val="53D2FF">
                      <a:alpha val="80000"/>
                    </a:srgbClr>
                  </a:outerShdw>
                </a:effectLst>
                <a:uLnTx/>
                <a:uFillTx/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Code-Verschlüsselung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53D2FF"/>
              </a:solidFill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  <a:uLnTx/>
              <a:uFillTx/>
              <a:latin typeface="UKIJ Qolyazma" pitchFamily="18" charset="0"/>
              <a:ea typeface="UKIJ Qolyazma" pitchFamily="18" charset="0"/>
              <a:cs typeface="UKIJ Qolyazma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86866" y="4334327"/>
            <a:ext cx="267252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>
              <a:buClrTx/>
            </a:pPr>
            <a:r>
              <a:rPr lang="de-DE" sz="1800" b="1" kern="1200" dirty="0">
                <a:solidFill>
                  <a:srgbClr val="53D2FF"/>
                </a:solidFill>
                <a:effectLst>
                  <a:outerShdw blurRad="254000" algn="ctr" rotWithShape="0">
                    <a:srgbClr val="53D2FF">
                      <a:alpha val="80000"/>
                    </a:srgbClr>
                  </a:outerShdw>
                </a:effectLst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Key bleibt beim Lehrer</a:t>
            </a:r>
          </a:p>
        </p:txBody>
      </p:sp>
      <p:sp>
        <p:nvSpPr>
          <p:cNvPr id="30" name="TextBox 29"/>
          <p:cNvSpPr txBox="1"/>
          <p:nvPr/>
        </p:nvSpPr>
        <p:spPr>
          <a:xfrm flipH="1">
            <a:off x="5020976" y="383667"/>
            <a:ext cx="3547720" cy="43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lvl="0" algn="ctr">
              <a:buClrTx/>
              <a:defRPr/>
            </a:pPr>
            <a:r>
              <a:rPr lang="en-US" altLang="zh-CN" sz="2800" dirty="0" err="1">
                <a:solidFill>
                  <a:srgbClr val="53D2FF"/>
                </a:solidFill>
                <a:latin typeface="Arial Rounded MT Bold" pitchFamily="34" charset="0"/>
                <a:cs typeface="Times New Roman" pitchFamily="18" charset="0"/>
              </a:rPr>
              <a:t>Verschlüsselung</a:t>
            </a:r>
            <a:endParaRPr kumimoji="0" lang="zh-CN" altLang="en-US" sz="2800" i="0" u="none" strike="noStrike" kern="0" cap="none" spc="0" normalizeH="0" baseline="0" noProof="0" dirty="0">
              <a:ln w="18415" cmpd="sng">
                <a:noFill/>
                <a:prstDash val="solid"/>
              </a:ln>
              <a:solidFill>
                <a:srgbClr val="53D2FF"/>
              </a:solidFill>
              <a:effectLst/>
              <a:uLnTx/>
              <a:uFillTx/>
              <a:latin typeface="Arial Rounded MT Bold" pitchFamily="34" charset="0"/>
              <a:cs typeface="Times New Roman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76223" y="1866310"/>
            <a:ext cx="3681799" cy="4826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  <a:buClrTx/>
            </a:pPr>
            <a:r>
              <a:rPr lang="de-DE" altLang="zh-CN" kern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Der gesamte </a:t>
            </a:r>
            <a:r>
              <a:rPr lang="de-DE" altLang="zh-CN" kern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Code ist verschlüsselt </a:t>
            </a:r>
            <a:r>
              <a:rPr lang="de-DE" altLang="zh-CN" kern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und kann vom Benutzer </a:t>
            </a:r>
            <a:r>
              <a:rPr lang="de-DE" altLang="zh-CN" kern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nicht verändert </a:t>
            </a:r>
            <a:r>
              <a:rPr lang="de-DE" altLang="zh-CN" kern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werden</a:t>
            </a:r>
          </a:p>
          <a:p>
            <a:pPr lvl="0">
              <a:lnSpc>
                <a:spcPct val="130000"/>
              </a:lnSpc>
              <a:buClrTx/>
            </a:pPr>
            <a:endParaRPr lang="de-DE" altLang="zh-CN" kern="12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lvl="0">
              <a:lnSpc>
                <a:spcPct val="130000"/>
              </a:lnSpc>
              <a:buClrTx/>
            </a:pPr>
            <a:endParaRPr lang="de-DE" altLang="zh-CN" kern="12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lvl="0">
              <a:lnSpc>
                <a:spcPct val="130000"/>
              </a:lnSpc>
              <a:buClrTx/>
            </a:pPr>
            <a:endParaRPr lang="de-DE" altLang="zh-CN" kern="12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lvl="0">
              <a:lnSpc>
                <a:spcPct val="130000"/>
              </a:lnSpc>
              <a:buClrTx/>
            </a:pPr>
            <a:endParaRPr lang="de-DE" altLang="zh-CN" kern="12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lvl="0">
              <a:lnSpc>
                <a:spcPct val="130000"/>
              </a:lnSpc>
              <a:buClrTx/>
            </a:pPr>
            <a:endParaRPr lang="de-DE" altLang="zh-CN" kern="12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lvl="0">
              <a:lnSpc>
                <a:spcPct val="130000"/>
              </a:lnSpc>
              <a:buClrTx/>
            </a:pPr>
            <a:endParaRPr lang="de-DE" altLang="zh-CN" kern="12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lvl="0">
              <a:lnSpc>
                <a:spcPct val="130000"/>
              </a:lnSpc>
              <a:buClrTx/>
            </a:pPr>
            <a:r>
              <a:rPr lang="de-DE" altLang="zh-CN" kern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Nur der </a:t>
            </a:r>
            <a:r>
              <a:rPr lang="de-DE" altLang="zh-CN" kern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Lehrer oder Arbeitgeber </a:t>
            </a:r>
            <a:r>
              <a:rPr lang="de-DE" altLang="zh-CN" kern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hat den </a:t>
            </a:r>
            <a:r>
              <a:rPr lang="de-DE" altLang="zh-CN" kern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Schlüssel</a:t>
            </a:r>
            <a:r>
              <a:rPr lang="de-DE" altLang="zh-CN" kern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zur Entschlüsselung und kann Änderungen vornehmen</a:t>
            </a:r>
          </a:p>
          <a:p>
            <a:pPr lvl="0">
              <a:lnSpc>
                <a:spcPct val="130000"/>
              </a:lnSpc>
              <a:buClrTx/>
              <a:defRPr/>
            </a:pPr>
            <a:endParaRPr lang="en-US" altLang="zh-CN" kern="12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 lvl="0">
              <a:lnSpc>
                <a:spcPct val="130000"/>
              </a:lnSpc>
              <a:buClrTx/>
              <a:defRPr/>
            </a:pPr>
            <a:r>
              <a:rPr lang="zh-CN" altLang="en-US" kern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  <a:p>
            <a:pPr lvl="0">
              <a:lnSpc>
                <a:spcPct val="130000"/>
              </a:lnSpc>
              <a:buClrTx/>
            </a:pPr>
            <a:endParaRPr lang="de-DE" altLang="zh-CN" kern="12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 </a:t>
            </a:r>
          </a:p>
        </p:txBody>
      </p:sp>
      <p:grpSp>
        <p:nvGrpSpPr>
          <p:cNvPr id="33" name="组合 32"/>
          <p:cNvGrpSpPr/>
          <p:nvPr/>
        </p:nvGrpSpPr>
        <p:grpSpPr>
          <a:xfrm flipV="1">
            <a:off x="8568696" y="3489494"/>
            <a:ext cx="294351" cy="630059"/>
            <a:chOff x="1211900" y="2115662"/>
            <a:chExt cx="220763" cy="472544"/>
          </a:xfrm>
        </p:grpSpPr>
        <p:sp>
          <p:nvSpPr>
            <p:cNvPr id="34" name="矩形 33"/>
            <p:cNvSpPr/>
            <p:nvPr/>
          </p:nvSpPr>
          <p:spPr>
            <a:xfrm>
              <a:off x="1211900" y="2352640"/>
              <a:ext cx="220685" cy="235566"/>
            </a:xfrm>
            <a:prstGeom prst="rect">
              <a:avLst/>
            </a:prstGeom>
            <a:solidFill>
              <a:srgbClr val="41A0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flipV="1">
              <a:off x="1211978" y="2115662"/>
              <a:ext cx="220685" cy="235566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 flipV="1">
            <a:off x="8872092" y="3175403"/>
            <a:ext cx="294351" cy="1258240"/>
            <a:chOff x="1439447" y="1880094"/>
            <a:chExt cx="220763" cy="943680"/>
          </a:xfrm>
        </p:grpSpPr>
        <p:sp>
          <p:nvSpPr>
            <p:cNvPr id="37" name="矩形 36"/>
            <p:cNvSpPr/>
            <p:nvPr/>
          </p:nvSpPr>
          <p:spPr>
            <a:xfrm>
              <a:off x="1439447" y="2352639"/>
              <a:ext cx="220685" cy="471135"/>
            </a:xfrm>
            <a:prstGeom prst="rect">
              <a:avLst/>
            </a:prstGeom>
            <a:solidFill>
              <a:srgbClr val="41A0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 flipV="1">
              <a:off x="1439525" y="1880094"/>
              <a:ext cx="220685" cy="471135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 flipV="1">
            <a:off x="9180609" y="3415424"/>
            <a:ext cx="294351" cy="778197"/>
            <a:chOff x="1670835" y="2060110"/>
            <a:chExt cx="220763" cy="583648"/>
          </a:xfrm>
        </p:grpSpPr>
        <p:sp>
          <p:nvSpPr>
            <p:cNvPr id="40" name="矩形 39"/>
            <p:cNvSpPr/>
            <p:nvPr/>
          </p:nvSpPr>
          <p:spPr>
            <a:xfrm>
              <a:off x="1670835" y="2352640"/>
              <a:ext cx="220685" cy="291118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 flipV="1">
              <a:off x="1670913" y="2060110"/>
              <a:ext cx="220685" cy="291118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 flipV="1">
            <a:off x="9490220" y="3031382"/>
            <a:ext cx="294351" cy="1546283"/>
            <a:chOff x="1903043" y="1772078"/>
            <a:chExt cx="220763" cy="1159712"/>
          </a:xfrm>
        </p:grpSpPr>
        <p:sp>
          <p:nvSpPr>
            <p:cNvPr id="43" name="矩形 42"/>
            <p:cNvSpPr/>
            <p:nvPr/>
          </p:nvSpPr>
          <p:spPr>
            <a:xfrm>
              <a:off x="1903043" y="2352640"/>
              <a:ext cx="220685" cy="57915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 flipV="1">
              <a:off x="1903121" y="1772078"/>
              <a:ext cx="220685" cy="579150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 flipV="1">
            <a:off x="9795256" y="3223403"/>
            <a:ext cx="294351" cy="1162240"/>
            <a:chOff x="2131820" y="1916094"/>
            <a:chExt cx="220763" cy="871680"/>
          </a:xfrm>
        </p:grpSpPr>
        <p:sp>
          <p:nvSpPr>
            <p:cNvPr id="46" name="矩形 45"/>
            <p:cNvSpPr/>
            <p:nvPr/>
          </p:nvSpPr>
          <p:spPr>
            <a:xfrm>
              <a:off x="2131820" y="2352640"/>
              <a:ext cx="220685" cy="435134"/>
            </a:xfrm>
            <a:prstGeom prst="rect">
              <a:avLst/>
            </a:prstGeom>
            <a:solidFill>
              <a:srgbClr val="41A0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 flipV="1">
              <a:off x="2131898" y="1916094"/>
              <a:ext cx="220685" cy="43513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 flipV="1">
            <a:off x="10100316" y="3175403"/>
            <a:ext cx="294351" cy="1258240"/>
            <a:chOff x="2360615" y="1880094"/>
            <a:chExt cx="220763" cy="943680"/>
          </a:xfrm>
        </p:grpSpPr>
        <p:sp>
          <p:nvSpPr>
            <p:cNvPr id="49" name="矩形 48"/>
            <p:cNvSpPr/>
            <p:nvPr/>
          </p:nvSpPr>
          <p:spPr>
            <a:xfrm>
              <a:off x="2360615" y="2352639"/>
              <a:ext cx="220685" cy="471135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 flipV="1">
              <a:off x="2360693" y="1880094"/>
              <a:ext cx="220685" cy="471135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 flipV="1">
            <a:off x="10406424" y="3415424"/>
            <a:ext cx="294351" cy="778197"/>
            <a:chOff x="2590196" y="2060110"/>
            <a:chExt cx="220763" cy="583648"/>
          </a:xfrm>
        </p:grpSpPr>
        <p:sp>
          <p:nvSpPr>
            <p:cNvPr id="52" name="矩形 51"/>
            <p:cNvSpPr/>
            <p:nvPr/>
          </p:nvSpPr>
          <p:spPr>
            <a:xfrm>
              <a:off x="2590196" y="2352639"/>
              <a:ext cx="220685" cy="291119"/>
            </a:xfrm>
            <a:prstGeom prst="rect">
              <a:avLst/>
            </a:prstGeom>
            <a:solidFill>
              <a:srgbClr val="41A0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 flipV="1">
              <a:off x="2590274" y="2060110"/>
              <a:ext cx="220685" cy="291119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 flipV="1">
            <a:off x="10711460" y="3489495"/>
            <a:ext cx="294351" cy="630056"/>
            <a:chOff x="2818973" y="2115663"/>
            <a:chExt cx="220763" cy="472542"/>
          </a:xfrm>
        </p:grpSpPr>
        <p:sp>
          <p:nvSpPr>
            <p:cNvPr id="55" name="矩形 54"/>
            <p:cNvSpPr/>
            <p:nvPr/>
          </p:nvSpPr>
          <p:spPr>
            <a:xfrm>
              <a:off x="2818973" y="2352639"/>
              <a:ext cx="220685" cy="235566"/>
            </a:xfrm>
            <a:prstGeom prst="rect">
              <a:avLst/>
            </a:prstGeom>
            <a:solidFill>
              <a:srgbClr val="41A0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 flipV="1">
              <a:off x="2819051" y="2115663"/>
              <a:ext cx="220685" cy="235566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pic>
        <p:nvPicPr>
          <p:cNvPr id="57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3263" y="2440225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2126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93064E-6 L 0.3888 -3.93064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4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8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64800000">
                                      <p:cBhvr>
                                        <p:cTn id="19" dur="6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" presetClass="emp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63" dur="300" fill="hold"/>
                                        <p:tgtEl>
                                          <p:spTgt spid="54"/>
                                        </p:tgtEl>
                                      </p:cBhvr>
                                      <p:by x="10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6" presetClass="emph" presetSubtype="0" repeatCount="indefinite" autoRev="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65" dur="250" fill="hold"/>
                                        <p:tgtEl>
                                          <p:spTgt spid="51"/>
                                        </p:tgtEl>
                                      </p:cBhvr>
                                      <p:by x="10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66" presetID="6" presetClass="emph" presetSubtype="0" repeatCount="indefinite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67" dur="3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6" presetClass="emp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69" dur="250" fill="hold"/>
                                        <p:tgtEl>
                                          <p:spTgt spid="45"/>
                                        </p:tgtEl>
                                      </p:cBhvr>
                                      <p:by x="10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6" presetClass="emph" presetSubtype="0" repeatCount="indefinite" autoRev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71" dur="300" fill="hold"/>
                                        <p:tgtEl>
                                          <p:spTgt spid="42"/>
                                        </p:tgtEl>
                                      </p:cBhvr>
                                      <p:by x="100000" y="56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6" presetClass="emph" presetSubtype="0" repeatCount="indefinite" autoRev="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73" dur="300" fill="hold"/>
                                        <p:tgtEl>
                                          <p:spTgt spid="39"/>
                                        </p:tgtEl>
                                      </p:cBhvr>
                                      <p:by x="100000" y="187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6" presetClass="emph" presetSubtype="0" repeatCount="indefinite" autoRev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75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100000" y="37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6" presetClass="emph" presetSubtype="0" repeatCount="indefinite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77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00000" y="26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5" presetClass="path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-1.18437 2.96296E-6 " pathEditMode="relative" rAng="0" ptsTypes="AA">
                                      <p:cBhvr>
                                        <p:cTn id="8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2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3" grpId="0"/>
      <p:bldP spid="24" grpId="0"/>
      <p:bldP spid="25" grpId="0"/>
      <p:bldP spid="30" grpId="0"/>
      <p:bldP spid="3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" name="Google Shape;440;p26"/>
          <p:cNvGrpSpPr/>
          <p:nvPr/>
        </p:nvGrpSpPr>
        <p:grpSpPr>
          <a:xfrm>
            <a:off x="2684083" y="1813521"/>
            <a:ext cx="2014518" cy="2012493"/>
            <a:chOff x="5305425" y="2638424"/>
            <a:chExt cx="1579563" cy="1577975"/>
          </a:xfrm>
        </p:grpSpPr>
        <p:sp>
          <p:nvSpPr>
            <p:cNvPr id="441" name="Google Shape;441;p26"/>
            <p:cNvSpPr/>
            <p:nvPr/>
          </p:nvSpPr>
          <p:spPr>
            <a:xfrm>
              <a:off x="5305425" y="2638424"/>
              <a:ext cx="1579563" cy="1577975"/>
            </a:xfrm>
            <a:custGeom>
              <a:avLst/>
              <a:gdLst/>
              <a:ahLst/>
              <a:cxnLst/>
              <a:rect l="l" t="t" r="r" b="b"/>
              <a:pathLst>
                <a:path w="421" h="421" extrusionOk="0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26"/>
            <p:cNvSpPr/>
            <p:nvPr/>
          </p:nvSpPr>
          <p:spPr>
            <a:xfrm>
              <a:off x="5602288" y="2933700"/>
              <a:ext cx="985838" cy="985838"/>
            </a:xfrm>
            <a:custGeom>
              <a:avLst/>
              <a:gdLst/>
              <a:ahLst/>
              <a:cxnLst/>
              <a:rect l="l" t="t" r="r" b="b"/>
              <a:pathLst>
                <a:path w="263" h="263" extrusionOk="0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3" name="Google Shape;443;p26"/>
          <p:cNvGrpSpPr/>
          <p:nvPr/>
        </p:nvGrpSpPr>
        <p:grpSpPr>
          <a:xfrm>
            <a:off x="3906142" y="3033779"/>
            <a:ext cx="2528776" cy="2524727"/>
            <a:chOff x="5102225" y="2441575"/>
            <a:chExt cx="1982788" cy="1979613"/>
          </a:xfrm>
        </p:grpSpPr>
        <p:sp>
          <p:nvSpPr>
            <p:cNvPr id="444" name="Google Shape;444;p26"/>
            <p:cNvSpPr/>
            <p:nvPr/>
          </p:nvSpPr>
          <p:spPr>
            <a:xfrm>
              <a:off x="5102225" y="2441575"/>
              <a:ext cx="1982788" cy="1979613"/>
            </a:xfrm>
            <a:custGeom>
              <a:avLst/>
              <a:gdLst/>
              <a:ahLst/>
              <a:cxnLst/>
              <a:rect l="l" t="t" r="r" b="b"/>
              <a:pathLst>
                <a:path w="529" h="528" extrusionOk="0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5405438" y="2741613"/>
              <a:ext cx="1376363" cy="1381125"/>
            </a:xfrm>
            <a:custGeom>
              <a:avLst/>
              <a:gdLst/>
              <a:ahLst/>
              <a:cxnLst/>
              <a:rect l="l" t="t" r="r" b="b"/>
              <a:pathLst>
                <a:path w="367" h="368" extrusionOk="0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6" name="Google Shape;446;p26"/>
          <p:cNvGrpSpPr/>
          <p:nvPr/>
        </p:nvGrpSpPr>
        <p:grpSpPr>
          <a:xfrm>
            <a:off x="6064410" y="2559002"/>
            <a:ext cx="1658181" cy="1682476"/>
            <a:chOff x="5803900" y="2852738"/>
            <a:chExt cx="1300163" cy="1319212"/>
          </a:xfrm>
        </p:grpSpPr>
        <p:sp>
          <p:nvSpPr>
            <p:cNvPr id="447" name="Google Shape;447;p26"/>
            <p:cNvSpPr/>
            <p:nvPr/>
          </p:nvSpPr>
          <p:spPr>
            <a:xfrm>
              <a:off x="5803900" y="2852738"/>
              <a:ext cx="1300163" cy="1319212"/>
            </a:xfrm>
            <a:custGeom>
              <a:avLst/>
              <a:gdLst/>
              <a:ahLst/>
              <a:cxnLst/>
              <a:rect l="l" t="t" r="r" b="b"/>
              <a:pathLst>
                <a:path w="347" h="352" extrusionOk="0">
                  <a:moveTo>
                    <a:pt x="308" y="195"/>
                  </a:moveTo>
                  <a:cubicBezTo>
                    <a:pt x="309" y="189"/>
                    <a:pt x="309" y="182"/>
                    <a:pt x="309" y="176"/>
                  </a:cubicBezTo>
                  <a:cubicBezTo>
                    <a:pt x="309" y="169"/>
                    <a:pt x="309" y="162"/>
                    <a:pt x="308" y="156"/>
                  </a:cubicBezTo>
                  <a:cubicBezTo>
                    <a:pt x="326" y="150"/>
                    <a:pt x="326" y="150"/>
                    <a:pt x="326" y="150"/>
                  </a:cubicBezTo>
                  <a:cubicBezTo>
                    <a:pt x="347" y="139"/>
                    <a:pt x="347" y="139"/>
                    <a:pt x="347" y="139"/>
                  </a:cubicBezTo>
                  <a:cubicBezTo>
                    <a:pt x="335" y="103"/>
                    <a:pt x="335" y="103"/>
                    <a:pt x="335" y="103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294" y="113"/>
                    <a:pt x="294" y="113"/>
                    <a:pt x="294" y="113"/>
                  </a:cubicBezTo>
                  <a:cubicBezTo>
                    <a:pt x="288" y="101"/>
                    <a:pt x="280" y="90"/>
                    <a:pt x="271" y="81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92" y="44"/>
                    <a:pt x="292" y="44"/>
                    <a:pt x="292" y="44"/>
                  </a:cubicBezTo>
                  <a:cubicBezTo>
                    <a:pt x="262" y="22"/>
                    <a:pt x="262" y="22"/>
                    <a:pt x="262" y="22"/>
                  </a:cubicBezTo>
                  <a:cubicBezTo>
                    <a:pt x="245" y="39"/>
                    <a:pt x="245" y="39"/>
                    <a:pt x="245" y="39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22" y="48"/>
                    <a:pt x="210" y="44"/>
                    <a:pt x="196" y="42"/>
                  </a:cubicBezTo>
                  <a:cubicBezTo>
                    <a:pt x="196" y="23"/>
                    <a:pt x="196" y="23"/>
                    <a:pt x="196" y="23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42"/>
                    <a:pt x="151" y="42"/>
                    <a:pt x="151" y="42"/>
                  </a:cubicBezTo>
                  <a:cubicBezTo>
                    <a:pt x="138" y="44"/>
                    <a:pt x="125" y="48"/>
                    <a:pt x="113" y="54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5" y="22"/>
                    <a:pt x="85" y="22"/>
                    <a:pt x="85" y="2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67" y="90"/>
                    <a:pt x="60" y="101"/>
                    <a:pt x="53" y="113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8" y="162"/>
                    <a:pt x="38" y="169"/>
                    <a:pt x="38" y="176"/>
                  </a:cubicBezTo>
                  <a:cubicBezTo>
                    <a:pt x="38" y="182"/>
                    <a:pt x="38" y="189"/>
                    <a:pt x="39" y="195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35" y="244"/>
                    <a:pt x="35" y="244"/>
                    <a:pt x="35" y="244"/>
                  </a:cubicBezTo>
                  <a:cubicBezTo>
                    <a:pt x="53" y="239"/>
                    <a:pt x="53" y="239"/>
                    <a:pt x="53" y="239"/>
                  </a:cubicBezTo>
                  <a:cubicBezTo>
                    <a:pt x="60" y="250"/>
                    <a:pt x="67" y="261"/>
                    <a:pt x="77" y="271"/>
                  </a:cubicBezTo>
                  <a:cubicBezTo>
                    <a:pt x="65" y="286"/>
                    <a:pt x="65" y="286"/>
                    <a:pt x="65" y="286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85" y="329"/>
                    <a:pt x="85" y="329"/>
                    <a:pt x="85" y="329"/>
                  </a:cubicBezTo>
                  <a:cubicBezTo>
                    <a:pt x="102" y="313"/>
                    <a:pt x="102" y="313"/>
                    <a:pt x="102" y="313"/>
                  </a:cubicBezTo>
                  <a:cubicBezTo>
                    <a:pt x="113" y="297"/>
                    <a:pt x="113" y="297"/>
                    <a:pt x="113" y="297"/>
                  </a:cubicBezTo>
                  <a:cubicBezTo>
                    <a:pt x="125" y="303"/>
                    <a:pt x="138" y="307"/>
                    <a:pt x="151" y="309"/>
                  </a:cubicBezTo>
                  <a:cubicBezTo>
                    <a:pt x="151" y="329"/>
                    <a:pt x="151" y="329"/>
                    <a:pt x="151" y="329"/>
                  </a:cubicBezTo>
                  <a:cubicBezTo>
                    <a:pt x="155" y="352"/>
                    <a:pt x="155" y="352"/>
                    <a:pt x="155" y="352"/>
                  </a:cubicBezTo>
                  <a:cubicBezTo>
                    <a:pt x="192" y="352"/>
                    <a:pt x="192" y="352"/>
                    <a:pt x="192" y="352"/>
                  </a:cubicBezTo>
                  <a:cubicBezTo>
                    <a:pt x="196" y="329"/>
                    <a:pt x="196" y="329"/>
                    <a:pt x="196" y="329"/>
                  </a:cubicBezTo>
                  <a:cubicBezTo>
                    <a:pt x="196" y="309"/>
                    <a:pt x="196" y="309"/>
                    <a:pt x="196" y="309"/>
                  </a:cubicBezTo>
                  <a:cubicBezTo>
                    <a:pt x="210" y="307"/>
                    <a:pt x="222" y="303"/>
                    <a:pt x="234" y="297"/>
                  </a:cubicBezTo>
                  <a:cubicBezTo>
                    <a:pt x="245" y="313"/>
                    <a:pt x="245" y="313"/>
                    <a:pt x="245" y="313"/>
                  </a:cubicBezTo>
                  <a:cubicBezTo>
                    <a:pt x="262" y="329"/>
                    <a:pt x="262" y="329"/>
                    <a:pt x="262" y="329"/>
                  </a:cubicBezTo>
                  <a:cubicBezTo>
                    <a:pt x="292" y="307"/>
                    <a:pt x="292" y="307"/>
                    <a:pt x="292" y="307"/>
                  </a:cubicBezTo>
                  <a:cubicBezTo>
                    <a:pt x="282" y="286"/>
                    <a:pt x="282" y="286"/>
                    <a:pt x="282" y="286"/>
                  </a:cubicBezTo>
                  <a:cubicBezTo>
                    <a:pt x="271" y="271"/>
                    <a:pt x="271" y="271"/>
                    <a:pt x="271" y="271"/>
                  </a:cubicBezTo>
                  <a:cubicBezTo>
                    <a:pt x="280" y="261"/>
                    <a:pt x="288" y="250"/>
                    <a:pt x="294" y="239"/>
                  </a:cubicBezTo>
                  <a:cubicBezTo>
                    <a:pt x="312" y="244"/>
                    <a:pt x="312" y="244"/>
                    <a:pt x="312" y="244"/>
                  </a:cubicBezTo>
                  <a:cubicBezTo>
                    <a:pt x="335" y="248"/>
                    <a:pt x="335" y="248"/>
                    <a:pt x="335" y="248"/>
                  </a:cubicBezTo>
                  <a:cubicBezTo>
                    <a:pt x="347" y="212"/>
                    <a:pt x="347" y="212"/>
                    <a:pt x="347" y="212"/>
                  </a:cubicBezTo>
                  <a:cubicBezTo>
                    <a:pt x="326" y="201"/>
                    <a:pt x="326" y="201"/>
                    <a:pt x="326" y="201"/>
                  </a:cubicBezTo>
                  <a:lnTo>
                    <a:pt x="308" y="195"/>
                  </a:lnTo>
                  <a:close/>
                  <a:moveTo>
                    <a:pt x="174" y="201"/>
                  </a:moveTo>
                  <a:cubicBezTo>
                    <a:pt x="159" y="201"/>
                    <a:pt x="148" y="190"/>
                    <a:pt x="148" y="176"/>
                  </a:cubicBezTo>
                  <a:cubicBezTo>
                    <a:pt x="148" y="162"/>
                    <a:pt x="159" y="150"/>
                    <a:pt x="174" y="150"/>
                  </a:cubicBezTo>
                  <a:cubicBezTo>
                    <a:pt x="188" y="150"/>
                    <a:pt x="199" y="162"/>
                    <a:pt x="199" y="176"/>
                  </a:cubicBezTo>
                  <a:cubicBezTo>
                    <a:pt x="199" y="190"/>
                    <a:pt x="188" y="201"/>
                    <a:pt x="174" y="201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26"/>
            <p:cNvSpPr/>
            <p:nvPr/>
          </p:nvSpPr>
          <p:spPr>
            <a:xfrm>
              <a:off x="6080125" y="3136900"/>
              <a:ext cx="747713" cy="746125"/>
            </a:xfrm>
            <a:custGeom>
              <a:avLst/>
              <a:gdLst/>
              <a:ahLst/>
              <a:cxnLst/>
              <a:rect l="l" t="t" r="r" b="b"/>
              <a:pathLst>
                <a:path w="199" h="199" extrusionOk="0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199"/>
                    <a:pt x="100" y="199"/>
                  </a:cubicBezTo>
                  <a:cubicBezTo>
                    <a:pt x="155" y="199"/>
                    <a:pt x="199" y="155"/>
                    <a:pt x="199" y="100"/>
                  </a:cubicBezTo>
                  <a:cubicBezTo>
                    <a:pt x="199" y="45"/>
                    <a:pt x="155" y="0"/>
                    <a:pt x="100" y="0"/>
                  </a:cubicBezTo>
                  <a:close/>
                  <a:moveTo>
                    <a:pt x="100" y="150"/>
                  </a:moveTo>
                  <a:cubicBezTo>
                    <a:pt x="72" y="150"/>
                    <a:pt x="49" y="128"/>
                    <a:pt x="49" y="100"/>
                  </a:cubicBezTo>
                  <a:cubicBezTo>
                    <a:pt x="49" y="72"/>
                    <a:pt x="72" y="49"/>
                    <a:pt x="100" y="49"/>
                  </a:cubicBezTo>
                  <a:cubicBezTo>
                    <a:pt x="127" y="49"/>
                    <a:pt x="150" y="72"/>
                    <a:pt x="150" y="100"/>
                  </a:cubicBezTo>
                  <a:cubicBezTo>
                    <a:pt x="150" y="128"/>
                    <a:pt x="127" y="150"/>
                    <a:pt x="100" y="15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9" name="Google Shape;449;p26"/>
          <p:cNvGrpSpPr/>
          <p:nvPr/>
        </p:nvGrpSpPr>
        <p:grpSpPr>
          <a:xfrm>
            <a:off x="7491811" y="2866746"/>
            <a:ext cx="2014518" cy="2012493"/>
            <a:chOff x="5305425" y="2638425"/>
            <a:chExt cx="1579563" cy="1577975"/>
          </a:xfrm>
        </p:grpSpPr>
        <p:sp>
          <p:nvSpPr>
            <p:cNvPr id="450" name="Google Shape;450;p26"/>
            <p:cNvSpPr/>
            <p:nvPr/>
          </p:nvSpPr>
          <p:spPr>
            <a:xfrm>
              <a:off x="5305425" y="2638425"/>
              <a:ext cx="1579563" cy="1577975"/>
            </a:xfrm>
            <a:custGeom>
              <a:avLst/>
              <a:gdLst/>
              <a:ahLst/>
              <a:cxnLst/>
              <a:rect l="l" t="t" r="r" b="b"/>
              <a:pathLst>
                <a:path w="421" h="421" extrusionOk="0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5602288" y="2933700"/>
              <a:ext cx="985838" cy="985838"/>
            </a:xfrm>
            <a:custGeom>
              <a:avLst/>
              <a:gdLst/>
              <a:ahLst/>
              <a:cxnLst/>
              <a:rect l="l" t="t" r="r" b="b"/>
              <a:pathLst>
                <a:path w="263" h="263" extrusionOk="0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2" name="Google Shape;452;p26"/>
          <p:cNvSpPr txBox="1"/>
          <p:nvPr/>
        </p:nvSpPr>
        <p:spPr>
          <a:xfrm>
            <a:off x="253892" y="1951225"/>
            <a:ext cx="17769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Nur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registrierte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E-Mail-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Adressen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haben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die </a:t>
            </a:r>
            <a:r>
              <a:rPr lang="en-US" sz="1900" dirty="0" err="1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Berechtigung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sich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einzuloggen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26"/>
          <p:cNvSpPr/>
          <p:nvPr/>
        </p:nvSpPr>
        <p:spPr>
          <a:xfrm>
            <a:off x="1462563" y="1014304"/>
            <a:ext cx="2527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53D2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Voreingestellte</a:t>
            </a:r>
            <a:r>
              <a:rPr lang="en-US" sz="2000" dirty="0">
                <a:solidFill>
                  <a:srgbClr val="53D2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Email</a:t>
            </a:r>
            <a:endParaRPr sz="2000" dirty="0">
              <a:solidFill>
                <a:srgbClr val="53D2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54" name="Google Shape;454;p26"/>
          <p:cNvSpPr txBox="1"/>
          <p:nvPr/>
        </p:nvSpPr>
        <p:spPr>
          <a:xfrm>
            <a:off x="1425820" y="4870561"/>
            <a:ext cx="20367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Der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Benutzer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kann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bei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der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Registrierung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sein </a:t>
            </a:r>
            <a:r>
              <a:rPr lang="en-US" sz="1600" dirty="0" err="1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Passwort</a:t>
            </a:r>
            <a:r>
              <a:rPr lang="en-US" sz="1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frei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wählen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26"/>
          <p:cNvSpPr/>
          <p:nvPr/>
        </p:nvSpPr>
        <p:spPr>
          <a:xfrm>
            <a:off x="3330349" y="5829769"/>
            <a:ext cx="286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rgbClr val="53D2FF"/>
                </a:solidFill>
                <a:latin typeface="Calibri"/>
                <a:ea typeface="Calibri"/>
                <a:cs typeface="Calibri"/>
                <a:sym typeface="Calibri"/>
              </a:rPr>
              <a:t>Beliebiges</a:t>
            </a:r>
            <a:r>
              <a:rPr lang="en-US" sz="2400" dirty="0">
                <a:solidFill>
                  <a:srgbClr val="53D2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3D2FF"/>
                </a:solidFill>
                <a:latin typeface="Calibri"/>
                <a:ea typeface="Calibri"/>
                <a:cs typeface="Calibri"/>
                <a:sym typeface="Calibri"/>
              </a:rPr>
              <a:t>Passwort</a:t>
            </a:r>
            <a:r>
              <a:rPr lang="en-US" sz="2000" dirty="0">
                <a:solidFill>
                  <a:srgbClr val="53D2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26"/>
          <p:cNvSpPr txBox="1"/>
          <p:nvPr/>
        </p:nvSpPr>
        <p:spPr>
          <a:xfrm>
            <a:off x="7722844" y="1646515"/>
            <a:ext cx="30579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Das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Passwort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kann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sichtbar</a:t>
            </a:r>
            <a:r>
              <a:rPr lang="en-US" sz="1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gemacht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und muss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zur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Sicherheit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zweimal</a:t>
            </a:r>
            <a:r>
              <a:rPr lang="en-US" sz="1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eingegeben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werden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200" dirty="0">
              <a:solidFill>
                <a:srgbClr val="2021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26"/>
          <p:cNvSpPr/>
          <p:nvPr/>
        </p:nvSpPr>
        <p:spPr>
          <a:xfrm>
            <a:off x="6060500" y="1726568"/>
            <a:ext cx="159889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53D2FF"/>
                </a:solidFill>
                <a:latin typeface="Calibri"/>
                <a:ea typeface="Calibri"/>
                <a:cs typeface="Calibri"/>
                <a:sym typeface="Calibri"/>
              </a:rPr>
              <a:t>Tippfehler</a:t>
            </a:r>
            <a:r>
              <a:rPr lang="en-US" sz="2000" dirty="0">
                <a:solidFill>
                  <a:srgbClr val="53D2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dirty="0" err="1">
                <a:solidFill>
                  <a:srgbClr val="53D2FF"/>
                </a:solidFill>
                <a:latin typeface="Calibri"/>
                <a:ea typeface="Calibri"/>
                <a:cs typeface="Calibri"/>
                <a:sym typeface="Calibri"/>
              </a:rPr>
              <a:t>vermeiden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26"/>
          <p:cNvSpPr txBox="1"/>
          <p:nvPr/>
        </p:nvSpPr>
        <p:spPr>
          <a:xfrm>
            <a:off x="9579948" y="4422661"/>
            <a:ext cx="24009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Das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Passwort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wird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dirty="0" err="1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gehasht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, um es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sicher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und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unlesbar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zu</a:t>
            </a:r>
            <a:r>
              <a:rPr lang="en-US" sz="160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speichern</a:t>
            </a:r>
            <a:r>
              <a:rPr lang="en-US" sz="16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.</a:t>
            </a:r>
            <a:endParaRPr sz="1600" dirty="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59" name="Google Shape;459;p26"/>
          <p:cNvSpPr/>
          <p:nvPr/>
        </p:nvSpPr>
        <p:spPr>
          <a:xfrm>
            <a:off x="7896715" y="5021594"/>
            <a:ext cx="2001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Gehashtes</a:t>
            </a:r>
            <a:r>
              <a:rPr lang="en-US" sz="20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20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passwort</a:t>
            </a:r>
            <a:endParaRPr sz="2000" dirty="0">
              <a:solidFill>
                <a:srgbClr val="00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53D2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460" name="Google Shape;460;p26"/>
          <p:cNvCxnSpPr/>
          <p:nvPr/>
        </p:nvCxnSpPr>
        <p:spPr>
          <a:xfrm flipH="1">
            <a:off x="197725" y="1811550"/>
            <a:ext cx="3792000" cy="1653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38CD5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61" name="Google Shape;461;p26"/>
          <p:cNvCxnSpPr/>
          <p:nvPr/>
        </p:nvCxnSpPr>
        <p:spPr>
          <a:xfrm rot="10800000">
            <a:off x="577225" y="4843375"/>
            <a:ext cx="5720700" cy="1587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38CD5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62" name="Google Shape;462;p26"/>
          <p:cNvCxnSpPr/>
          <p:nvPr/>
        </p:nvCxnSpPr>
        <p:spPr>
          <a:xfrm flipH="1">
            <a:off x="7421875" y="4366275"/>
            <a:ext cx="4316100" cy="1489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38CD5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63" name="Google Shape;463;p26"/>
          <p:cNvCxnSpPr/>
          <p:nvPr/>
        </p:nvCxnSpPr>
        <p:spPr>
          <a:xfrm flipH="1">
            <a:off x="5715011" y="1731546"/>
            <a:ext cx="4018500" cy="702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38CD5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464" name="Google Shape;464;p26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90413" y="2314575"/>
            <a:ext cx="1895475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26"/>
          <p:cNvSpPr txBox="1"/>
          <p:nvPr/>
        </p:nvSpPr>
        <p:spPr>
          <a:xfrm>
            <a:off x="4154950" y="223126"/>
            <a:ext cx="4742565" cy="846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Private Login       https</a:t>
            </a:r>
            <a:endParaRPr sz="2800" b="1" dirty="0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6" name="Google Shape;466;p26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3263" y="2440225"/>
            <a:ext cx="189547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2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77120" y="207398"/>
            <a:ext cx="565654" cy="47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3" dur="5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28" dur="500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4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21600000">
                                      <p:cBhvr>
                                        <p:cTn id="58" dur="5000" fill="hold"/>
                                        <p:tgtEl>
                                          <p:spTgt spid="4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xit" presetSubtype="8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1" descr="D:\360data\重要数据\桌面\66666666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2" descr="D:\360data\重要数据\桌面\5555555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3" descr="D:\360data\重要数据\桌面\444444444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4" descr="D:\360data\重要数据\桌面\33333333333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5" descr="D:\360data\重要数据\桌面\22222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6" descr="D:\360data\重要数据\桌面\1111111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utoShape 24"/>
          <p:cNvSpPr>
            <a:spLocks noChangeArrowheads="1"/>
          </p:cNvSpPr>
          <p:nvPr/>
        </p:nvSpPr>
        <p:spPr bwMode="auto">
          <a:xfrm>
            <a:off x="3689836" y="1667084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>
                <a:solidFill>
                  <a:prstClr val="white"/>
                </a:solidFill>
                <a:latin typeface="Pirulen" pitchFamily="2" charset="0"/>
              </a:rPr>
              <a:t>01</a:t>
            </a:r>
          </a:p>
          <a:p>
            <a:pPr lvl="0" algn="ctr"/>
            <a:r>
              <a:rPr lang="de-DE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Infrastruktur</a:t>
            </a:r>
            <a:endParaRPr lang="zh-CN" altLang="en-US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825830" y="1883108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>
                <a:solidFill>
                  <a:prstClr val="white"/>
                </a:solidFill>
                <a:latin typeface="Pirulen" pitchFamily="2" charset="0"/>
              </a:rPr>
              <a:t>02</a:t>
            </a:r>
            <a:endParaRPr lang="en-US" altLang="zh-CN" sz="4000" i="1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r>
              <a:rPr lang="de-DE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Sicherheit</a:t>
            </a:r>
            <a:endParaRPr lang="zh-CN" altLang="en-US" dirty="0">
              <a:solidFill>
                <a:prstClr val="white"/>
              </a:solidFill>
              <a:latin typeface="Pirulen" pitchFamily="2" charset="0"/>
            </a:endParaRP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961824" y="2099132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>
                <a:solidFill>
                  <a:prstClr val="white"/>
                </a:solidFill>
                <a:latin typeface="Pirulen" pitchFamily="2" charset="0"/>
              </a:rPr>
              <a:t>03</a:t>
            </a:r>
          </a:p>
          <a:p>
            <a:pPr lvl="0" algn="ctr"/>
            <a:r>
              <a:rPr lang="en-US" altLang="zh-CN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Oberfläche</a:t>
            </a: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27" name="AutoShape 24"/>
          <p:cNvSpPr>
            <a:spLocks noChangeArrowheads="1"/>
          </p:cNvSpPr>
          <p:nvPr/>
        </p:nvSpPr>
        <p:spPr bwMode="auto">
          <a:xfrm>
            <a:off x="4097819" y="2253558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04</a:t>
            </a:r>
          </a:p>
          <a:p>
            <a:pPr lvl="0" algn="ctr"/>
            <a:r>
              <a:rPr lang="en-US" altLang="zh-CN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Demo</a:t>
            </a:r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3075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753" y="2903934"/>
            <a:ext cx="296227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507" y="2865834"/>
            <a:ext cx="3057525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859" y="3862497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LOGO" descr="D:\360data\重要数据\桌面\234.png">
            <a:extLst>
              <a:ext uri="{FF2B5EF4-FFF2-40B4-BE49-F238E27FC236}">
                <a16:creationId xmlns:a16="http://schemas.microsoft.com/office/drawing/2014/main" id="{25FF125C-DFF6-8FA7-8980-D2219DEC6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222" y="2099132"/>
            <a:ext cx="894862" cy="98905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37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8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0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12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3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6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2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66667E-6 -3.33333E-6 L 0.47278 0.12176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633" y="608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95208E-6 1.85185E-6 L 0.3184 0.1467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14" y="73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57716E-6 3.33333E-6 L 0.15836 0.17176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18" y="858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3.20224E-6 4.81481E-6 L -0.00169 0.19675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9838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xit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2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xit" presetSubtype="32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2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6" grpId="1" animBg="1"/>
      <p:bldP spid="2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28"/>
          <p:cNvSpPr/>
          <p:nvPr/>
        </p:nvSpPr>
        <p:spPr>
          <a:xfrm>
            <a:off x="8327454" y="2192353"/>
            <a:ext cx="2485774" cy="1513561"/>
          </a:xfrm>
          <a:custGeom>
            <a:avLst/>
            <a:gdLst/>
            <a:ahLst/>
            <a:cxnLst/>
            <a:rect l="l" t="t" r="r" b="b"/>
            <a:pathLst>
              <a:path w="675" h="411" extrusionOk="0">
                <a:moveTo>
                  <a:pt x="675" y="90"/>
                </a:moveTo>
                <a:lnTo>
                  <a:pt x="505" y="45"/>
                </a:lnTo>
                <a:lnTo>
                  <a:pt x="338" y="0"/>
                </a:lnTo>
                <a:lnTo>
                  <a:pt x="170" y="45"/>
                </a:lnTo>
                <a:lnTo>
                  <a:pt x="0" y="90"/>
                </a:lnTo>
                <a:lnTo>
                  <a:pt x="0" y="90"/>
                </a:lnTo>
                <a:lnTo>
                  <a:pt x="0" y="411"/>
                </a:lnTo>
                <a:lnTo>
                  <a:pt x="675" y="411"/>
                </a:lnTo>
                <a:lnTo>
                  <a:pt x="675" y="90"/>
                </a:lnTo>
                <a:lnTo>
                  <a:pt x="675" y="90"/>
                </a:lnTo>
                <a:close/>
              </a:path>
            </a:pathLst>
          </a:custGeom>
          <a:solidFill>
            <a:srgbClr val="53D2FF">
              <a:alpha val="8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7560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93" name="Google Shape;493;p28"/>
          <p:cNvSpPr/>
          <p:nvPr/>
        </p:nvSpPr>
        <p:spPr>
          <a:xfrm>
            <a:off x="8327454" y="3915824"/>
            <a:ext cx="2485774" cy="931705"/>
          </a:xfrm>
          <a:custGeom>
            <a:avLst/>
            <a:gdLst/>
            <a:ahLst/>
            <a:cxnLst/>
            <a:rect l="l" t="t" r="r" b="b"/>
            <a:pathLst>
              <a:path w="675" h="253" extrusionOk="0">
                <a:moveTo>
                  <a:pt x="0" y="0"/>
                </a:moveTo>
                <a:lnTo>
                  <a:pt x="0" y="163"/>
                </a:lnTo>
                <a:lnTo>
                  <a:pt x="0" y="163"/>
                </a:lnTo>
                <a:lnTo>
                  <a:pt x="170" y="208"/>
                </a:lnTo>
                <a:lnTo>
                  <a:pt x="338" y="253"/>
                </a:lnTo>
                <a:lnTo>
                  <a:pt x="505" y="208"/>
                </a:lnTo>
                <a:lnTo>
                  <a:pt x="675" y="163"/>
                </a:lnTo>
                <a:lnTo>
                  <a:pt x="675" y="163"/>
                </a:lnTo>
                <a:lnTo>
                  <a:pt x="675" y="0"/>
                </a:lnTo>
                <a:lnTo>
                  <a:pt x="0" y="0"/>
                </a:lnTo>
                <a:close/>
              </a:path>
            </a:pathLst>
          </a:custGeom>
          <a:solidFill>
            <a:srgbClr val="41A0DA">
              <a:alpha val="8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612000" rIns="91425" bIns="45700" anchor="t" anchorCtr="0">
            <a:noAutofit/>
          </a:bodyPr>
          <a:lstStyle/>
          <a:p>
            <a:pPr marL="0" marR="0" lvl="0" indent="0" algn="ctr" rtl="0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4" name="Google Shape;494;p28"/>
          <p:cNvCxnSpPr>
            <a:stCxn id="492" idx="6"/>
          </p:cNvCxnSpPr>
          <p:nvPr/>
        </p:nvCxnSpPr>
        <p:spPr>
          <a:xfrm rot="10800000">
            <a:off x="1846854" y="3705914"/>
            <a:ext cx="6480600" cy="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95" name="Google Shape;495;p28"/>
          <p:cNvCxnSpPr>
            <a:stCxn id="493" idx="0"/>
          </p:cNvCxnSpPr>
          <p:nvPr/>
        </p:nvCxnSpPr>
        <p:spPr>
          <a:xfrm rot="10800000">
            <a:off x="1846854" y="3915824"/>
            <a:ext cx="6480600" cy="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96" name="Google Shape;496;p28"/>
          <p:cNvSpPr txBox="1"/>
          <p:nvPr/>
        </p:nvSpPr>
        <p:spPr>
          <a:xfrm flipH="1">
            <a:off x="1954591" y="2110121"/>
            <a:ext cx="2787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Tkinter</a:t>
            </a:r>
            <a:endParaRPr sz="2700" b="1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497" name="Google Shape;497;p28"/>
          <p:cNvSpPr txBox="1"/>
          <p:nvPr/>
        </p:nvSpPr>
        <p:spPr>
          <a:xfrm>
            <a:off x="1846859" y="2544051"/>
            <a:ext cx="5976600" cy="1432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Tkinter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ist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ein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in </a:t>
            </a:r>
            <a:r>
              <a:rPr lang="en-US" sz="2000" dirty="0">
                <a:solidFill>
                  <a:srgbClr val="8E7CC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Python</a:t>
            </a:r>
            <a:r>
              <a:rPr lang="en-US" sz="1400" dirty="0">
                <a:solidFill>
                  <a:srgbClr val="8E7CC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integriertes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GUI-Toolkit (Graphical User Interface Toolkit). Es </a:t>
            </a: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dient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dazu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 </a:t>
            </a: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plattformübergreifende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grafische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900" dirty="0" err="1">
                <a:solidFill>
                  <a:srgbClr val="93C47D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Benutzeroberflächen</a:t>
            </a:r>
            <a:r>
              <a:rPr lang="en-US" sz="1400" dirty="0">
                <a:solidFill>
                  <a:srgbClr val="93C47D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zu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400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erstellen</a:t>
            </a:r>
            <a:r>
              <a:rPr lang="en-US" sz="14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.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98" name="Google Shape;498;p28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933575" y="3862497"/>
            <a:ext cx="189547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28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3263" y="2440225"/>
            <a:ext cx="189547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5075" y="2004012"/>
            <a:ext cx="3584625" cy="225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9"/>
          <p:cNvSpPr/>
          <p:nvPr/>
        </p:nvSpPr>
        <p:spPr>
          <a:xfrm>
            <a:off x="3470075" y="2288700"/>
            <a:ext cx="2400600" cy="2280600"/>
          </a:xfrm>
          <a:prstGeom prst="ellipse">
            <a:avLst/>
          </a:prstGeom>
          <a:solidFill>
            <a:srgbClr val="53D2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9"/>
          <p:cNvSpPr/>
          <p:nvPr/>
        </p:nvSpPr>
        <p:spPr>
          <a:xfrm>
            <a:off x="480475" y="2295200"/>
            <a:ext cx="3555000" cy="3281400"/>
          </a:xfrm>
          <a:prstGeom prst="ellipse">
            <a:avLst/>
          </a:prstGeom>
          <a:solidFill>
            <a:srgbClr val="41A0DA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8" name="Google Shape;508;p29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969690" y="2440225"/>
            <a:ext cx="1895475" cy="4543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9" name="Google Shape;509;p29"/>
          <p:cNvCxnSpPr/>
          <p:nvPr/>
        </p:nvCxnSpPr>
        <p:spPr>
          <a:xfrm>
            <a:off x="3041900" y="3332825"/>
            <a:ext cx="2400600" cy="19287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dash"/>
            <a:round/>
            <a:headEnd type="triangle" w="med" len="med"/>
            <a:tailEnd type="none" w="sm" len="sm"/>
          </a:ln>
        </p:spPr>
      </p:cxnSp>
      <p:cxnSp>
        <p:nvCxnSpPr>
          <p:cNvPr id="510" name="Google Shape;510;p29"/>
          <p:cNvCxnSpPr/>
          <p:nvPr/>
        </p:nvCxnSpPr>
        <p:spPr>
          <a:xfrm>
            <a:off x="5442626" y="5261525"/>
            <a:ext cx="4253100" cy="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511" name="Google Shape;511;p29"/>
          <p:cNvSpPr txBox="1"/>
          <p:nvPr/>
        </p:nvSpPr>
        <p:spPr>
          <a:xfrm flipH="1">
            <a:off x="6347100" y="2079475"/>
            <a:ext cx="2787000" cy="6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Benutzer freundlich</a:t>
            </a:r>
            <a:endParaRPr sz="2400" b="1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512" name="Google Shape;512;p29"/>
          <p:cNvSpPr txBox="1"/>
          <p:nvPr/>
        </p:nvSpPr>
        <p:spPr>
          <a:xfrm>
            <a:off x="6347182" y="3179780"/>
            <a:ext cx="4140600" cy="1968600"/>
          </a:xfrm>
          <a:prstGeom prst="rect">
            <a:avLst/>
          </a:prstGeom>
          <a:noFill/>
          <a:ln>
            <a:noFill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Wir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haben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900" dirty="0">
                <a:solidFill>
                  <a:srgbClr val="B6D7A8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Buttons 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und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einen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800" dirty="0">
                <a:solidFill>
                  <a:srgbClr val="B4A7D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Desktop-Shortcut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hinzugefügt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sodass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die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Anwendung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600" dirty="0" err="1">
                <a:solidFill>
                  <a:srgbClr val="93C47D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direkt</a:t>
            </a:r>
            <a:r>
              <a:rPr lang="en-US" sz="1600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gestartet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werden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kann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 </a:t>
            </a:r>
            <a:r>
              <a:rPr lang="en-US" sz="1600" dirty="0" err="1">
                <a:solidFill>
                  <a:srgbClr val="FFD96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ohne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das Terminal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zu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nutzen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. Dies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macht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die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Anwendung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noch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FFFF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benutzerfreundlicher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."</a:t>
            </a:r>
            <a:endParaRPr dirty="0"/>
          </a:p>
        </p:txBody>
      </p:sp>
      <p:sp>
        <p:nvSpPr>
          <p:cNvPr id="513" name="Google Shape;513;p29"/>
          <p:cNvSpPr/>
          <p:nvPr/>
        </p:nvSpPr>
        <p:spPr>
          <a:xfrm>
            <a:off x="547475" y="1102600"/>
            <a:ext cx="3421200" cy="3565200"/>
          </a:xfrm>
          <a:prstGeom prst="ellipse">
            <a:avLst/>
          </a:prstGeom>
          <a:solidFill>
            <a:srgbClr val="41A0DA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</a:br>
            <a:endParaRPr sz="2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514" name="Google Shape;51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0238" y="1622887"/>
            <a:ext cx="1895475" cy="45658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515" name="Google Shape;51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5101" y="2756689"/>
            <a:ext cx="1895475" cy="423086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516" name="Google Shape;51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25126" y="3719890"/>
            <a:ext cx="1895475" cy="42311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517" name="Google Shape;517;p29"/>
          <p:cNvPicPr preferRelativeResize="0"/>
          <p:nvPr/>
        </p:nvPicPr>
        <p:blipFill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100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25258" y="2542653"/>
            <a:ext cx="1101925" cy="851157"/>
          </a:xfrm>
          <a:prstGeom prst="rect">
            <a:avLst/>
          </a:prstGeom>
          <a:noFill/>
          <a:ln>
            <a:noFill/>
          </a:ln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scene3d>
            <a:camera prst="orthographicFront"/>
            <a:lightRig rig="freezing" dir="t"/>
          </a:scene3d>
          <a:sp3d prstMaterial="softEdge">
            <a:bevelT w="152400" h="50800" prst="softRound"/>
          </a:sp3d>
        </p:spPr>
      </p:pic>
      <p:pic>
        <p:nvPicPr>
          <p:cNvPr id="518" name="Google Shape;518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42888" y="4922725"/>
            <a:ext cx="830182" cy="45660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9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17"/>
          <p:cNvSpPr txBox="1"/>
          <p:nvPr/>
        </p:nvSpPr>
        <p:spPr>
          <a:xfrm>
            <a:off x="5261103" y="2850299"/>
            <a:ext cx="607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53D2FF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Attendify</a:t>
            </a:r>
            <a:endParaRPr lang="zh-CN" altLang="en-US" sz="4000" dirty="0">
              <a:solidFill>
                <a:srgbClr val="53D2FF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114230" y="4037002"/>
            <a:ext cx="5885632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Effiziente Anwesenheitserfassung in Online-Kursen und im Homeoffice</a:t>
            </a:r>
          </a:p>
          <a:p>
            <a:endParaRPr lang="en-US" altLang="zh-CN" dirty="0">
              <a:solidFill>
                <a:srgbClr val="00B0F0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4" name="1" descr="D:\360data\重要数据\桌面\666666666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2" descr="D:\360data\重要数据\桌面\55555555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3" descr="D:\360data\重要数据\桌面\4444444444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4" descr="D:\360data\重要数据\桌面\333333333333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5" descr="D:\360data\重要数据\桌面\222222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6" descr="D:\360data\重要数据\桌面\1111111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LOGO" descr="D:\360data\重要数据\桌面\234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5052" y="2215184"/>
            <a:ext cx="894862" cy="98905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184" y="2410966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backgroun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89613" y="-675456"/>
            <a:ext cx="609600" cy="609600"/>
          </a:xfrm>
          <a:prstGeom prst="rect">
            <a:avLst/>
          </a:prstGeom>
        </p:spPr>
      </p:pic>
      <p:cxnSp>
        <p:nvCxnSpPr>
          <p:cNvPr id="3" name="Google Shape;79;p13">
            <a:extLst>
              <a:ext uri="{FF2B5EF4-FFF2-40B4-BE49-F238E27FC236}">
                <a16:creationId xmlns:a16="http://schemas.microsoft.com/office/drawing/2014/main" id="{BA547B99-A177-45A2-E000-4EA63CB28F10}"/>
              </a:ext>
            </a:extLst>
          </p:cNvPr>
          <p:cNvCxnSpPr/>
          <p:nvPr/>
        </p:nvCxnSpPr>
        <p:spPr>
          <a:xfrm>
            <a:off x="4361558" y="3885632"/>
            <a:ext cx="757585" cy="379603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" name="Google Shape;80;p13">
            <a:extLst>
              <a:ext uri="{FF2B5EF4-FFF2-40B4-BE49-F238E27FC236}">
                <a16:creationId xmlns:a16="http://schemas.microsoft.com/office/drawing/2014/main" id="{CB60F30D-56F0-43AF-DBEA-14213EE3566F}"/>
              </a:ext>
            </a:extLst>
          </p:cNvPr>
          <p:cNvCxnSpPr/>
          <p:nvPr/>
        </p:nvCxnSpPr>
        <p:spPr>
          <a:xfrm>
            <a:off x="5119143" y="4265235"/>
            <a:ext cx="1008509" cy="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82668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3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0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42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6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xit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7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4" decel="10000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53" presetClass="exit" presetSubtype="32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4" dur="1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6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mute="1" numSld="999" showWhenStopped="0">
                <p:cTn id="10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9" grpId="0"/>
      <p:bldP spid="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0"/>
          <p:cNvSpPr/>
          <p:nvPr/>
        </p:nvSpPr>
        <p:spPr>
          <a:xfrm>
            <a:off x="1611918" y="1363868"/>
            <a:ext cx="1294138" cy="754547"/>
          </a:xfrm>
          <a:custGeom>
            <a:avLst/>
            <a:gdLst/>
            <a:ahLst/>
            <a:cxnLst/>
            <a:rect l="l" t="t" r="r" b="b"/>
            <a:pathLst>
              <a:path w="125" h="73" extrusionOk="0">
                <a:moveTo>
                  <a:pt x="125" y="71"/>
                </a:moveTo>
                <a:cubicBezTo>
                  <a:pt x="125" y="72"/>
                  <a:pt x="124" y="73"/>
                  <a:pt x="124" y="73"/>
                </a:cubicBezTo>
                <a:cubicBezTo>
                  <a:pt x="2" y="73"/>
                  <a:pt x="2" y="73"/>
                  <a:pt x="2" y="73"/>
                </a:cubicBezTo>
                <a:cubicBezTo>
                  <a:pt x="1" y="73"/>
                  <a:pt x="0" y="72"/>
                  <a:pt x="0" y="71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7"/>
                  <a:pt x="1" y="66"/>
                  <a:pt x="2" y="66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4" y="66"/>
                  <a:pt x="125" y="67"/>
                  <a:pt x="125" y="68"/>
                </a:cubicBezTo>
                <a:lnTo>
                  <a:pt x="125" y="71"/>
                </a:lnTo>
                <a:close/>
                <a:moveTo>
                  <a:pt x="118" y="5"/>
                </a:moveTo>
                <a:cubicBezTo>
                  <a:pt x="118" y="58"/>
                  <a:pt x="118" y="58"/>
                  <a:pt x="118" y="58"/>
                </a:cubicBezTo>
                <a:cubicBezTo>
                  <a:pt x="118" y="61"/>
                  <a:pt x="116" y="63"/>
                  <a:pt x="113" y="63"/>
                </a:cubicBezTo>
                <a:cubicBezTo>
                  <a:pt x="12" y="63"/>
                  <a:pt x="12" y="63"/>
                  <a:pt x="12" y="63"/>
                </a:cubicBezTo>
                <a:cubicBezTo>
                  <a:pt x="9" y="63"/>
                  <a:pt x="7" y="61"/>
                  <a:pt x="7" y="58"/>
                </a:cubicBezTo>
                <a:cubicBezTo>
                  <a:pt x="7" y="5"/>
                  <a:pt x="7" y="5"/>
                  <a:pt x="7" y="5"/>
                </a:cubicBezTo>
                <a:cubicBezTo>
                  <a:pt x="7" y="2"/>
                  <a:pt x="9" y="0"/>
                  <a:pt x="12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6" y="0"/>
                  <a:pt x="118" y="2"/>
                  <a:pt x="118" y="5"/>
                </a:cubicBezTo>
                <a:close/>
                <a:moveTo>
                  <a:pt x="113" y="6"/>
                </a:moveTo>
                <a:cubicBezTo>
                  <a:pt x="12" y="6"/>
                  <a:pt x="12" y="6"/>
                  <a:pt x="12" y="6"/>
                </a:cubicBezTo>
                <a:cubicBezTo>
                  <a:pt x="12" y="59"/>
                  <a:pt x="12" y="59"/>
                  <a:pt x="12" y="59"/>
                </a:cubicBezTo>
                <a:cubicBezTo>
                  <a:pt x="113" y="59"/>
                  <a:pt x="113" y="59"/>
                  <a:pt x="113" y="59"/>
                </a:cubicBezTo>
                <a:lnTo>
                  <a:pt x="113" y="6"/>
                </a:lnTo>
                <a:close/>
              </a:path>
            </a:pathLst>
          </a:custGeom>
          <a:solidFill>
            <a:srgbClr val="53D2FF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5" name="Google Shape;525;p30"/>
          <p:cNvCxnSpPr/>
          <p:nvPr/>
        </p:nvCxnSpPr>
        <p:spPr>
          <a:xfrm>
            <a:off x="1611918" y="2248790"/>
            <a:ext cx="3960000" cy="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26" name="Google Shape;526;p30"/>
          <p:cNvCxnSpPr/>
          <p:nvPr/>
        </p:nvCxnSpPr>
        <p:spPr>
          <a:xfrm>
            <a:off x="5519142" y="2248790"/>
            <a:ext cx="4731000" cy="54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7" name="Google Shape;527;p30"/>
          <p:cNvSpPr txBox="1"/>
          <p:nvPr/>
        </p:nvSpPr>
        <p:spPr>
          <a:xfrm>
            <a:off x="3511114" y="1482527"/>
            <a:ext cx="2730235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Webseite</a:t>
            </a:r>
            <a:endParaRPr sz="4400">
              <a:solidFill>
                <a:srgbClr val="53D2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30"/>
          <p:cNvSpPr txBox="1"/>
          <p:nvPr/>
        </p:nvSpPr>
        <p:spPr>
          <a:xfrm>
            <a:off x="602725" y="2628881"/>
            <a:ext cx="68205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Für </a:t>
            </a:r>
            <a:r>
              <a:rPr lang="en-US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Lehrkräfte </a:t>
            </a:r>
            <a:r>
              <a:rPr lang="en-US" sz="12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oder </a:t>
            </a:r>
            <a:r>
              <a:rPr lang="en-US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Arbeitgeber </a:t>
            </a:r>
            <a:r>
              <a:rPr lang="en-US" sz="12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gibt es einen </a:t>
            </a:r>
            <a:r>
              <a:rPr lang="en-US" sz="1200">
                <a:solidFill>
                  <a:srgbClr val="FFE5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Desktop-Shortcut</a:t>
            </a:r>
            <a:r>
              <a:rPr lang="en-US" sz="12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zur einfachen </a:t>
            </a:r>
            <a:r>
              <a:rPr lang="en-US">
                <a:solidFill>
                  <a:srgbClr val="97B85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Anmeldung</a:t>
            </a:r>
            <a:r>
              <a:rPr lang="en-US" sz="12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. Auf der Webseite können sie </a:t>
            </a:r>
            <a:r>
              <a:rPr lang="en-US" sz="1600">
                <a:solidFill>
                  <a:srgbClr val="B4A7D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übersichtlich</a:t>
            </a:r>
            <a:r>
              <a:rPr lang="en-US" sz="12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Anwesenheits- und Pausenzeiten in </a:t>
            </a:r>
            <a:r>
              <a:rPr lang="en-US">
                <a:solidFill>
                  <a:srgbClr val="D5A6BD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Tabellenform </a:t>
            </a:r>
            <a:r>
              <a:rPr lang="en-US" sz="12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einsehen .</a:t>
            </a:r>
            <a:endParaRPr sz="12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529" name="Google Shape;529;p30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3263" y="2440225"/>
            <a:ext cx="189547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30" descr="A person standing in front of a blackboar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40978" y="1919323"/>
            <a:ext cx="5997459" cy="5235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10225" y="795383"/>
            <a:ext cx="1638300" cy="112395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532" name="Google Shape;532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725" y="4016538"/>
            <a:ext cx="6542776" cy="64300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533" name="Google Shape;533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2725" y="4915350"/>
            <a:ext cx="6542775" cy="58160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1"/>
          <p:cNvSpPr/>
          <p:nvPr/>
        </p:nvSpPr>
        <p:spPr>
          <a:xfrm>
            <a:off x="3700848" y="4463642"/>
            <a:ext cx="4788716" cy="2394358"/>
          </a:xfrm>
          <a:custGeom>
            <a:avLst/>
            <a:gdLst/>
            <a:ahLst/>
            <a:cxnLst/>
            <a:rect l="l" t="t" r="r" b="b"/>
            <a:pathLst>
              <a:path w="4788716" h="2394358" extrusionOk="0">
                <a:moveTo>
                  <a:pt x="0" y="2394358"/>
                </a:moveTo>
                <a:cubicBezTo>
                  <a:pt x="0" y="1071991"/>
                  <a:pt x="1071991" y="0"/>
                  <a:pt x="2394358" y="0"/>
                </a:cubicBezTo>
                <a:cubicBezTo>
                  <a:pt x="3716725" y="0"/>
                  <a:pt x="4788716" y="1071991"/>
                  <a:pt x="4788716" y="2394358"/>
                </a:cubicBezTo>
              </a:path>
            </a:pathLst>
          </a:custGeom>
          <a:noFill/>
          <a:ln w="381000" cap="flat" cmpd="sng">
            <a:solidFill>
              <a:srgbClr val="53D2FF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31"/>
          <p:cNvSpPr/>
          <p:nvPr/>
        </p:nvSpPr>
        <p:spPr>
          <a:xfrm>
            <a:off x="0" y="2841225"/>
            <a:ext cx="5373900" cy="1218000"/>
          </a:xfrm>
          <a:prstGeom prst="ellipse">
            <a:avLst/>
          </a:prstGeom>
          <a:solidFill>
            <a:srgbClr val="53D2FF">
              <a:alpha val="60000"/>
            </a:srgbClr>
          </a:solidFill>
          <a:ln w="25400" cap="flat" cmpd="sng">
            <a:solidFill>
              <a:srgbClr val="41A0DA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41" name="Google Shape;541;p31"/>
          <p:cNvSpPr/>
          <p:nvPr/>
        </p:nvSpPr>
        <p:spPr>
          <a:xfrm>
            <a:off x="3003375" y="820513"/>
            <a:ext cx="5734800" cy="1400700"/>
          </a:xfrm>
          <a:prstGeom prst="ellipse">
            <a:avLst/>
          </a:prstGeom>
          <a:solidFill>
            <a:srgbClr val="53D2FF">
              <a:alpha val="60000"/>
            </a:srgbClr>
          </a:solidFill>
          <a:ln w="25400" cap="flat" cmpd="sng">
            <a:solidFill>
              <a:srgbClr val="41A0DA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42" name="Google Shape;542;p31"/>
          <p:cNvSpPr/>
          <p:nvPr/>
        </p:nvSpPr>
        <p:spPr>
          <a:xfrm>
            <a:off x="7152300" y="2940300"/>
            <a:ext cx="4847400" cy="1143900"/>
          </a:xfrm>
          <a:prstGeom prst="ellipse">
            <a:avLst/>
          </a:prstGeom>
          <a:solidFill>
            <a:srgbClr val="53D2FF">
              <a:alpha val="60000"/>
            </a:srgbClr>
          </a:solidFill>
          <a:ln w="25400" cap="flat" cmpd="sng">
            <a:solidFill>
              <a:srgbClr val="41A0DA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43" name="Google Shape;543;p31"/>
          <p:cNvSpPr/>
          <p:nvPr/>
        </p:nvSpPr>
        <p:spPr>
          <a:xfrm rot="5400000">
            <a:off x="5042487" y="3027426"/>
            <a:ext cx="1944089" cy="364236"/>
          </a:xfrm>
          <a:custGeom>
            <a:avLst/>
            <a:gdLst/>
            <a:ahLst/>
            <a:cxnLst/>
            <a:rect l="l" t="t" r="r" b="b"/>
            <a:pathLst>
              <a:path w="723382" h="796145" extrusionOk="0">
                <a:moveTo>
                  <a:pt x="723382" y="1"/>
                </a:moveTo>
                <a:lnTo>
                  <a:pt x="580572" y="796145"/>
                </a:lnTo>
                <a:lnTo>
                  <a:pt x="0" y="796145"/>
                </a:lnTo>
              </a:path>
            </a:pathLst>
          </a:cu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31"/>
          <p:cNvSpPr/>
          <p:nvPr/>
        </p:nvSpPr>
        <p:spPr>
          <a:xfrm rot="5400000">
            <a:off x="8455777" y="3943128"/>
            <a:ext cx="1107107" cy="1348241"/>
          </a:xfrm>
          <a:custGeom>
            <a:avLst/>
            <a:gdLst/>
            <a:ahLst/>
            <a:cxnLst/>
            <a:rect l="l" t="t" r="r" b="b"/>
            <a:pathLst>
              <a:path w="743025" h="605271" extrusionOk="0">
                <a:moveTo>
                  <a:pt x="743025" y="605271"/>
                </a:moveTo>
                <a:lnTo>
                  <a:pt x="493485" y="0"/>
                </a:ln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31"/>
          <p:cNvSpPr/>
          <p:nvPr/>
        </p:nvSpPr>
        <p:spPr>
          <a:xfrm rot="-5400000" flipH="1">
            <a:off x="2249014" y="4427848"/>
            <a:ext cx="1948253" cy="1097858"/>
          </a:xfrm>
          <a:custGeom>
            <a:avLst/>
            <a:gdLst/>
            <a:ahLst/>
            <a:cxnLst/>
            <a:rect l="l" t="t" r="r" b="b"/>
            <a:pathLst>
              <a:path w="1799772" h="232228" extrusionOk="0">
                <a:moveTo>
                  <a:pt x="1799772" y="232228"/>
                </a:moveTo>
                <a:lnTo>
                  <a:pt x="1524000" y="0"/>
                </a:ln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31"/>
          <p:cNvSpPr/>
          <p:nvPr/>
        </p:nvSpPr>
        <p:spPr>
          <a:xfrm>
            <a:off x="4647388" y="5453800"/>
            <a:ext cx="2895600" cy="7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3D2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Anwesenheitskontrolle und Pausenmanagement</a:t>
            </a:r>
            <a:endParaRPr sz="800"/>
          </a:p>
        </p:txBody>
      </p:sp>
      <p:pic>
        <p:nvPicPr>
          <p:cNvPr id="547" name="Google Shape;547;p31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76063" y="7029400"/>
            <a:ext cx="1895475" cy="4543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8" name="Google Shape;548;p31"/>
          <p:cNvGrpSpPr/>
          <p:nvPr/>
        </p:nvGrpSpPr>
        <p:grpSpPr>
          <a:xfrm>
            <a:off x="3522537" y="5634210"/>
            <a:ext cx="692100" cy="692100"/>
            <a:chOff x="3927867" y="5719055"/>
            <a:chExt cx="692100" cy="692100"/>
          </a:xfrm>
        </p:grpSpPr>
        <p:sp>
          <p:nvSpPr>
            <p:cNvPr id="549" name="Google Shape;549;p31"/>
            <p:cNvSpPr/>
            <p:nvPr/>
          </p:nvSpPr>
          <p:spPr>
            <a:xfrm>
              <a:off x="3927867" y="5719055"/>
              <a:ext cx="692100" cy="692100"/>
            </a:xfrm>
            <a:prstGeom prst="ellipse">
              <a:avLst/>
            </a:prstGeom>
            <a:solidFill>
              <a:srgbClr val="41A0D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4004067" y="5795255"/>
              <a:ext cx="539700" cy="539700"/>
            </a:xfrm>
            <a:prstGeom prst="ellipse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1</a:t>
              </a:r>
              <a:endParaRPr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551" name="Google Shape;551;p31"/>
          <p:cNvGrpSpPr/>
          <p:nvPr/>
        </p:nvGrpSpPr>
        <p:grpSpPr>
          <a:xfrm>
            <a:off x="6019803" y="4145038"/>
            <a:ext cx="692100" cy="692100"/>
            <a:chOff x="6025688" y="4350888"/>
            <a:chExt cx="692100" cy="692100"/>
          </a:xfrm>
        </p:grpSpPr>
        <p:sp>
          <p:nvSpPr>
            <p:cNvPr id="552" name="Google Shape;552;p31"/>
            <p:cNvSpPr/>
            <p:nvPr/>
          </p:nvSpPr>
          <p:spPr>
            <a:xfrm>
              <a:off x="6025688" y="4350888"/>
              <a:ext cx="692100" cy="692100"/>
            </a:xfrm>
            <a:prstGeom prst="ellipse">
              <a:avLst/>
            </a:prstGeom>
            <a:solidFill>
              <a:srgbClr val="41A0D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  <p:sp>
          <p:nvSpPr>
            <p:cNvPr id="553" name="Google Shape;553;p31"/>
            <p:cNvSpPr/>
            <p:nvPr/>
          </p:nvSpPr>
          <p:spPr>
            <a:xfrm>
              <a:off x="6101888" y="4427088"/>
              <a:ext cx="539700" cy="539700"/>
            </a:xfrm>
            <a:prstGeom prst="ellipse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2</a:t>
              </a:r>
              <a:endParaRPr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554" name="Google Shape;554;p31"/>
          <p:cNvGrpSpPr/>
          <p:nvPr/>
        </p:nvGrpSpPr>
        <p:grpSpPr>
          <a:xfrm>
            <a:off x="7697138" y="5031163"/>
            <a:ext cx="692100" cy="692100"/>
            <a:chOff x="6884827" y="4388838"/>
            <a:chExt cx="692100" cy="692100"/>
          </a:xfrm>
        </p:grpSpPr>
        <p:sp>
          <p:nvSpPr>
            <p:cNvPr id="555" name="Google Shape;555;p31"/>
            <p:cNvSpPr/>
            <p:nvPr/>
          </p:nvSpPr>
          <p:spPr>
            <a:xfrm>
              <a:off x="6884827" y="4388838"/>
              <a:ext cx="692100" cy="692100"/>
            </a:xfrm>
            <a:prstGeom prst="ellipse">
              <a:avLst/>
            </a:prstGeom>
            <a:solidFill>
              <a:srgbClr val="41A0D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6957852" y="4465038"/>
              <a:ext cx="539700" cy="539700"/>
            </a:xfrm>
            <a:prstGeom prst="ellipse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3</a:t>
              </a:r>
              <a:endParaRPr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557" name="Google Shape;557;p31"/>
          <p:cNvSpPr txBox="1"/>
          <p:nvPr/>
        </p:nvSpPr>
        <p:spPr>
          <a:xfrm flipH="1">
            <a:off x="1804126" y="2221225"/>
            <a:ext cx="17184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D2FF"/>
              </a:buClr>
              <a:buSzPts val="1600"/>
              <a:buFont typeface="Arial Rounded"/>
              <a:buNone/>
            </a:pPr>
            <a:r>
              <a:rPr lang="en-US" sz="16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Aktuelle Anwesenheit</a:t>
            </a:r>
            <a:endParaRPr sz="1600" b="1" i="0" u="none" strike="noStrike" cap="none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558" name="Google Shape;558;p31"/>
          <p:cNvSpPr txBox="1"/>
          <p:nvPr/>
        </p:nvSpPr>
        <p:spPr>
          <a:xfrm flipH="1">
            <a:off x="5143422" y="237032"/>
            <a:ext cx="14547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D2FF"/>
              </a:buClr>
              <a:buSzPts val="1600"/>
              <a:buFont typeface="Arial Rounded"/>
              <a:buNone/>
            </a:pPr>
            <a:r>
              <a:rPr lang="en-US" sz="16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Daten suchen</a:t>
            </a:r>
            <a:endParaRPr sz="1600" b="1" i="0" u="none" strike="noStrike" cap="none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559" name="Google Shape;559;p31"/>
          <p:cNvSpPr txBox="1"/>
          <p:nvPr/>
        </p:nvSpPr>
        <p:spPr>
          <a:xfrm flipH="1">
            <a:off x="8935251" y="2354920"/>
            <a:ext cx="14547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D2FF"/>
              </a:buClr>
              <a:buSzPts val="1600"/>
              <a:buFont typeface="Arial Rounded"/>
              <a:buNone/>
            </a:pPr>
            <a:r>
              <a:rPr lang="en-US" sz="16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Pausen festlegen</a:t>
            </a:r>
            <a:endParaRPr sz="1600" b="1" i="0" u="none" strike="noStrike" cap="none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560" name="Google Shape;56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075" y="3221976"/>
            <a:ext cx="3945750" cy="50280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  <a:bevelB w="152400" h="50800" prst="softRound"/>
          </a:sp3d>
        </p:spPr>
      </p:pic>
      <p:pic>
        <p:nvPicPr>
          <p:cNvPr id="561" name="Google Shape;56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03134" y="3260838"/>
            <a:ext cx="3945737" cy="502820"/>
          </a:xfrm>
          <a:prstGeom prst="rect">
            <a:avLst/>
          </a:prstGeom>
          <a:solidFill>
            <a:srgbClr val="53D2FF">
              <a:alpha val="60000"/>
            </a:srgbClr>
          </a:solidFill>
          <a:ln w="25400" cap="flat" cmpd="sng">
            <a:solidFill>
              <a:srgbClr val="41A0DA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562" name="Google Shape;562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41963" y="1173188"/>
            <a:ext cx="3857625" cy="695325"/>
          </a:xfrm>
          <a:prstGeom prst="rect">
            <a:avLst/>
          </a:prstGeom>
          <a:solidFill>
            <a:srgbClr val="53D2FF">
              <a:alpha val="60000"/>
            </a:srgbClr>
          </a:solidFill>
          <a:ln w="25400" cap="flat" cmpd="sng">
            <a:solidFill>
              <a:srgbClr val="41A0DA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1" descr="D:\360data\重要数据\桌面\66666666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2" descr="D:\360data\重要数据\桌面\5555555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3" descr="D:\360data\重要数据\桌面\444444444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4" descr="D:\360data\重要数据\桌面\33333333333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5" descr="D:\360data\重要数据\桌面\22222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6" descr="D:\360data\重要数据\桌面\1111111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utoShape 24"/>
          <p:cNvSpPr>
            <a:spLocks noChangeArrowheads="1"/>
          </p:cNvSpPr>
          <p:nvPr/>
        </p:nvSpPr>
        <p:spPr bwMode="auto">
          <a:xfrm>
            <a:off x="3689836" y="1739092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>
                <a:solidFill>
                  <a:prstClr val="white"/>
                </a:solidFill>
                <a:latin typeface="Pirulen" pitchFamily="2" charset="0"/>
              </a:rPr>
              <a:t>01</a:t>
            </a:r>
          </a:p>
          <a:p>
            <a:pPr lvl="0" algn="ctr"/>
            <a:r>
              <a:rPr lang="de-DE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Infrastruktur</a:t>
            </a:r>
            <a:endParaRPr lang="zh-CN" altLang="en-US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825830" y="1883108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>
                <a:solidFill>
                  <a:prstClr val="white"/>
                </a:solidFill>
                <a:latin typeface="Pirulen" pitchFamily="2" charset="0"/>
              </a:rPr>
              <a:t>02</a:t>
            </a:r>
            <a:endParaRPr lang="en-US" altLang="zh-CN" sz="4000" i="1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r>
              <a:rPr lang="de-DE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Sicherheit</a:t>
            </a:r>
            <a:endParaRPr lang="zh-CN" altLang="en-US" dirty="0">
              <a:solidFill>
                <a:prstClr val="white"/>
              </a:solidFill>
              <a:latin typeface="Pirulen" pitchFamily="2" charset="0"/>
            </a:endParaRP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961824" y="2099132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>
                <a:solidFill>
                  <a:prstClr val="white"/>
                </a:solidFill>
                <a:latin typeface="Pirulen" pitchFamily="2" charset="0"/>
              </a:rPr>
              <a:t>03</a:t>
            </a:r>
          </a:p>
          <a:p>
            <a:pPr lvl="0" algn="ctr"/>
            <a:r>
              <a:rPr lang="en-US" altLang="zh-CN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Oberfläche</a:t>
            </a: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27" name="AutoShape 24"/>
          <p:cNvSpPr>
            <a:spLocks noChangeArrowheads="1"/>
          </p:cNvSpPr>
          <p:nvPr/>
        </p:nvSpPr>
        <p:spPr bwMode="auto">
          <a:xfrm>
            <a:off x="4097818" y="2263961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04</a:t>
            </a:r>
          </a:p>
          <a:p>
            <a:pPr lvl="0" algn="ctr"/>
            <a:r>
              <a:rPr lang="en-US" altLang="zh-CN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Demo</a:t>
            </a:r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3075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753" y="2903934"/>
            <a:ext cx="296227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507" y="2865834"/>
            <a:ext cx="3057525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9622" y="3862497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LOGO" descr="D:\360data\重要数据\桌面\234.png">
            <a:extLst>
              <a:ext uri="{FF2B5EF4-FFF2-40B4-BE49-F238E27FC236}">
                <a16:creationId xmlns:a16="http://schemas.microsoft.com/office/drawing/2014/main" id="{04479CDB-B9BB-4AFB-3531-BE5B70842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052" y="2171052"/>
            <a:ext cx="894862" cy="98905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14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8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0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12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3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6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2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10171E-6 -2.22222E-6 L 0.47272 0.12176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636" y="608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95208E-6 1.85185E-6 L 0.3184 0.1467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14" y="73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57716E-6 3.33333E-6 L 0.15836 0.17176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18" y="858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3.20224E-6 -1.85185E-6 L -0.00169 0.19676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9838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xit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2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xit" presetSubtype="32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2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7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AutoShape 24"/>
          <p:cNvSpPr>
            <a:spLocks noChangeArrowheads="1"/>
          </p:cNvSpPr>
          <p:nvPr/>
        </p:nvSpPr>
        <p:spPr bwMode="auto">
          <a:xfrm>
            <a:off x="-1984204" y="3083818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irulen" pitchFamily="2" charset="0"/>
                <a:ea typeface="宋体" panose="02010600030101010101" pitchFamily="2" charset="-122"/>
                <a:cs typeface="+mn-cs"/>
              </a:rPr>
              <a:t>04</a:t>
            </a:r>
            <a:endParaRPr kumimoji="0" lang="en-US" altLang="zh-CN" sz="40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irulen" pitchFamily="2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12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Live-Demo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irulen" pitchFamily="2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961" y="999556"/>
            <a:ext cx="8037653" cy="497862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90384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25 0 C 0.181 0 0.25 -0.069 0.25 -0.125 L 0.25 -0.25 E" pathEditMode="relative" ptsTypes="">
                                      <p:cBhvr>
                                        <p:cTn id="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218" y="2898404"/>
            <a:ext cx="296227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972" y="2860304"/>
            <a:ext cx="3057525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17"/>
          <p:cNvSpPr txBox="1"/>
          <p:nvPr/>
        </p:nvSpPr>
        <p:spPr>
          <a:xfrm>
            <a:off x="1198662" y="836712"/>
            <a:ext cx="993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53D2FF"/>
                </a:solidFill>
                <a:effectLst>
                  <a:outerShdw blurRad="266700" algn="tl" rotWithShape="0">
                    <a:srgbClr val="1F497D">
                      <a:lumMod val="40000"/>
                      <a:lumOff val="60000"/>
                      <a:alpha val="55000"/>
                    </a:srgb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Danke für </a:t>
            </a:r>
            <a:r>
              <a:rPr kumimoji="0" lang="en-US" altLang="zh-CN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53D2FF"/>
                </a:solidFill>
                <a:effectLst>
                  <a:outerShdw blurRad="266700" algn="tl" rotWithShape="0">
                    <a:srgbClr val="1F497D">
                      <a:lumMod val="40000"/>
                      <a:lumOff val="60000"/>
                      <a:alpha val="55000"/>
                    </a:srgb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eure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53D2FF"/>
                </a:solidFill>
                <a:effectLst>
                  <a:outerShdw blurRad="266700" algn="tl" rotWithShape="0">
                    <a:srgbClr val="1F497D">
                      <a:lumMod val="40000"/>
                      <a:lumOff val="60000"/>
                      <a:alpha val="55000"/>
                    </a:srgb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 </a:t>
            </a:r>
            <a:r>
              <a:rPr kumimoji="0" lang="en-US" altLang="zh-CN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53D2FF"/>
                </a:solidFill>
                <a:effectLst>
                  <a:outerShdw blurRad="266700" algn="tl" rotWithShape="0">
                    <a:srgbClr val="1F497D">
                      <a:lumMod val="40000"/>
                      <a:lumOff val="60000"/>
                      <a:alpha val="55000"/>
                    </a:srgb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Aufmehrksamkeit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53D2FF"/>
              </a:solidFill>
              <a:effectLst>
                <a:outerShdw blurRad="266700" algn="tl" rotWithShape="0">
                  <a:srgbClr val="1F497D">
                    <a:lumMod val="40000"/>
                    <a:lumOff val="60000"/>
                    <a:alpha val="55000"/>
                  </a:srgbClr>
                </a:outerShdw>
              </a:effectLst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69464" y="1988840"/>
            <a:ext cx="4251485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53D2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damit ist die Fragerunde eröffnet</a:t>
            </a:r>
          </a:p>
        </p:txBody>
      </p:sp>
      <p:pic>
        <p:nvPicPr>
          <p:cNvPr id="21" name="1" descr="D:\360data\重要数据\桌面\666666666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2" descr="D:\360data\重要数据\桌面\555555555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3" descr="D:\360data\重要数据\桌面\4444444444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4" descr="D:\360data\重要数据\桌面\333333333333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5" descr="D:\360data\重要数据\桌面\222222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6" descr="D:\360data\重要数据\桌面\11111111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LOGO" descr="D:\360data\重要数据\桌面\234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404" y="4134290"/>
            <a:ext cx="453802" cy="501570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5BC052-FB3A-C417-8631-542975ECF921}"/>
              </a:ext>
            </a:extLst>
          </p:cNvPr>
          <p:cNvSpPr txBox="1"/>
          <p:nvPr/>
        </p:nvSpPr>
        <p:spPr>
          <a:xfrm>
            <a:off x="3047036" y="5517232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53D2FF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Attendify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53D2FF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961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63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1362E-6 -2.96296E-6 L 0.25003 -2.96296E-6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2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45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7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49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1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3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0" y="5229200"/>
            <a:ext cx="2896200" cy="64800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Road map</a:t>
            </a:r>
            <a:endParaRPr sz="2000" dirty="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2237414" y="3645024"/>
            <a:ext cx="658800" cy="223230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2237414" y="3645024"/>
            <a:ext cx="2278800" cy="64800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3857529" y="3645024"/>
            <a:ext cx="658800" cy="144030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3857529" y="4437112"/>
            <a:ext cx="2278800" cy="64800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5477644" y="2882793"/>
            <a:ext cx="658800" cy="220230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5477644" y="2882793"/>
            <a:ext cx="2278800" cy="64800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7097759" y="2882792"/>
            <a:ext cx="658800" cy="187830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7099650" y="4113075"/>
            <a:ext cx="1957200" cy="64800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1732812" y="2001309"/>
            <a:ext cx="648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8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 flipH="1">
            <a:off x="2304900" y="2001300"/>
            <a:ext cx="2073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8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Ashkan </a:t>
            </a:r>
            <a:r>
              <a:rPr lang="en-US" sz="17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Pahlavan</a:t>
            </a:r>
            <a:endParaRPr sz="300" b="1" i="0" u="none" strike="noStrike" cap="none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1857000" y="2681350"/>
            <a:ext cx="2969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00" dirty="0" err="1">
                <a:solidFill>
                  <a:srgbClr val="B4A7D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Infrastruktur</a:t>
            </a:r>
            <a:endParaRPr sz="1400" dirty="0">
              <a:solidFill>
                <a:srgbClr val="B4A7D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4998989" y="5356623"/>
            <a:ext cx="800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28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 flipH="1">
            <a:off x="5580101" y="5307275"/>
            <a:ext cx="2073900" cy="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Mahmoud </a:t>
            </a:r>
            <a:endParaRPr sz="1900" b="1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5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Al Qasabaghli</a:t>
            </a:r>
            <a:r>
              <a:rPr lang="en-US" sz="17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endParaRPr sz="500" b="1" i="0" u="none" strike="noStrike" cap="none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09" name="Google Shape;109;p14"/>
          <p:cNvSpPr txBox="1"/>
          <p:nvPr/>
        </p:nvSpPr>
        <p:spPr>
          <a:xfrm>
            <a:off x="5177278" y="5977493"/>
            <a:ext cx="2444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00" dirty="0" err="1">
                <a:solidFill>
                  <a:srgbClr val="E0666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Sic</a:t>
            </a:r>
            <a:r>
              <a:rPr lang="en-US" sz="2600" dirty="0" err="1">
                <a:solidFill>
                  <a:srgbClr val="E0666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herhei</a:t>
            </a:r>
            <a:r>
              <a:rPr lang="en-US" sz="2700" dirty="0" err="1">
                <a:solidFill>
                  <a:srgbClr val="E0666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</a:t>
            </a:r>
            <a:endParaRPr sz="1400" dirty="0">
              <a:solidFill>
                <a:srgbClr val="E0666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10" name="Google Shape;110;p14"/>
          <p:cNvSpPr txBox="1"/>
          <p:nvPr/>
        </p:nvSpPr>
        <p:spPr>
          <a:xfrm>
            <a:off x="6611592" y="1567527"/>
            <a:ext cx="79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28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 txBox="1"/>
          <p:nvPr/>
        </p:nvSpPr>
        <p:spPr>
          <a:xfrm flipH="1">
            <a:off x="7225777" y="1532950"/>
            <a:ext cx="1498200" cy="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8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Hosna </a:t>
            </a:r>
            <a:r>
              <a:rPr lang="en-US" sz="17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Alemi</a:t>
            </a:r>
            <a:endParaRPr sz="1700" b="1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D2FF"/>
              </a:buClr>
              <a:buSzPts val="1400"/>
              <a:buFont typeface="Arial Rounded"/>
              <a:buNone/>
            </a:pPr>
            <a:endParaRPr b="1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6752531" y="2228597"/>
            <a:ext cx="2444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00" dirty="0" err="1">
                <a:solidFill>
                  <a:srgbClr val="6AA84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Oberfläche</a:t>
            </a:r>
            <a:r>
              <a:rPr lang="en-US" sz="2700" dirty="0">
                <a:solidFill>
                  <a:srgbClr val="6AA84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endParaRPr sz="1400" dirty="0">
              <a:solidFill>
                <a:srgbClr val="6AA84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13" name="Google Shape;113;p14"/>
          <p:cNvSpPr/>
          <p:nvPr/>
        </p:nvSpPr>
        <p:spPr>
          <a:xfrm rot="2940056">
            <a:off x="8456284" y="3111095"/>
            <a:ext cx="917197" cy="1366650"/>
          </a:xfrm>
          <a:custGeom>
            <a:avLst/>
            <a:gdLst/>
            <a:ahLst/>
            <a:cxnLst/>
            <a:rect l="l" t="t" r="r" b="b"/>
            <a:pathLst>
              <a:path w="978413" h="1457864" extrusionOk="0">
                <a:moveTo>
                  <a:pt x="0" y="322664"/>
                </a:moveTo>
                <a:lnTo>
                  <a:pt x="233020" y="166322"/>
                </a:lnTo>
                <a:lnTo>
                  <a:pt x="466041" y="0"/>
                </a:lnTo>
                <a:lnTo>
                  <a:pt x="695779" y="166322"/>
                </a:lnTo>
                <a:lnTo>
                  <a:pt x="928800" y="322664"/>
                </a:lnTo>
                <a:lnTo>
                  <a:pt x="797521" y="322664"/>
                </a:lnTo>
                <a:lnTo>
                  <a:pt x="797521" y="558464"/>
                </a:lnTo>
                <a:lnTo>
                  <a:pt x="797569" y="558464"/>
                </a:lnTo>
                <a:lnTo>
                  <a:pt x="797569" y="811178"/>
                </a:lnTo>
                <a:lnTo>
                  <a:pt x="978413" y="992022"/>
                </a:lnTo>
                <a:lnTo>
                  <a:pt x="512571" y="1457864"/>
                </a:lnTo>
                <a:lnTo>
                  <a:pt x="140917" y="1086210"/>
                </a:lnTo>
                <a:lnTo>
                  <a:pt x="143065" y="1084062"/>
                </a:lnTo>
                <a:lnTo>
                  <a:pt x="138769" y="1084062"/>
                </a:lnTo>
                <a:lnTo>
                  <a:pt x="138769" y="581922"/>
                </a:lnTo>
                <a:lnTo>
                  <a:pt x="137843" y="581922"/>
                </a:lnTo>
                <a:lnTo>
                  <a:pt x="137843" y="322664"/>
                </a:lnTo>
                <a:close/>
              </a:path>
            </a:pathLst>
          </a:custGeom>
          <a:solidFill>
            <a:srgbClr val="53D2FF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14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3263" y="2440225"/>
            <a:ext cx="189547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425" y="2090725"/>
            <a:ext cx="1226375" cy="144015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prst="convex"/>
            <a:bevelB w="114300" prst="hardEdge"/>
          </a:sp3d>
        </p:spPr>
      </p:pic>
      <p:pic>
        <p:nvPicPr>
          <p:cNvPr id="116" name="Google Shape;11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7525" y="5343350"/>
            <a:ext cx="996300" cy="99630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prst="convex"/>
            <a:bevelB w="114300" prst="hardEdge"/>
          </a:sp3d>
        </p:spPr>
      </p:pic>
      <p:pic>
        <p:nvPicPr>
          <p:cNvPr id="117" name="Google Shape;117;p14" descr="D:\360data\重要数据\桌面\未标题-2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281769" y="1426309"/>
            <a:ext cx="1153714" cy="127515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63BBD7">
                <a:alpha val="52550"/>
              </a:srgbClr>
            </a:outerShdw>
          </a:effectLst>
        </p:spPr>
      </p:pic>
      <p:sp>
        <p:nvSpPr>
          <p:cNvPr id="118" name="Google Shape;118;p14"/>
          <p:cNvSpPr txBox="1"/>
          <p:nvPr/>
        </p:nvSpPr>
        <p:spPr>
          <a:xfrm>
            <a:off x="9300437" y="2736488"/>
            <a:ext cx="3116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53D2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Attendify</a:t>
            </a:r>
            <a:endParaRPr sz="3600" b="0" i="0" u="none" strike="noStrike" cap="none">
              <a:solidFill>
                <a:srgbClr val="53D2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19" name="Google Shape;11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77638" y="1719750"/>
            <a:ext cx="996298" cy="99629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prst="convex"/>
            <a:bevelB w="114300" prst="hardEdge"/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9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2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3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6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xit" presetSubtype="8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5"/>
          <p:cNvGrpSpPr/>
          <p:nvPr/>
        </p:nvGrpSpPr>
        <p:grpSpPr>
          <a:xfrm>
            <a:off x="807824" y="3599077"/>
            <a:ext cx="2020615" cy="2025531"/>
            <a:chOff x="1312099" y="2614471"/>
            <a:chExt cx="2020615" cy="2025531"/>
          </a:xfrm>
        </p:grpSpPr>
        <p:sp>
          <p:nvSpPr>
            <p:cNvPr id="126" name="Google Shape;126;p15"/>
            <p:cNvSpPr/>
            <p:nvPr/>
          </p:nvSpPr>
          <p:spPr>
            <a:xfrm>
              <a:off x="1312099" y="2614471"/>
              <a:ext cx="2020615" cy="2025531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349"/>
                  </a:moveTo>
                  <a:cubicBezTo>
                    <a:pt x="78" y="349"/>
                    <a:pt x="0" y="270"/>
                    <a:pt x="0" y="175"/>
                  </a:cubicBezTo>
                  <a:cubicBezTo>
                    <a:pt x="0" y="79"/>
                    <a:pt x="78" y="0"/>
                    <a:pt x="174" y="0"/>
                  </a:cubicBezTo>
                  <a:cubicBezTo>
                    <a:pt x="270" y="0"/>
                    <a:pt x="348" y="79"/>
                    <a:pt x="348" y="175"/>
                  </a:cubicBezTo>
                  <a:cubicBezTo>
                    <a:pt x="348" y="270"/>
                    <a:pt x="270" y="349"/>
                    <a:pt x="174" y="349"/>
                  </a:cubicBezTo>
                  <a:close/>
                  <a:moveTo>
                    <a:pt x="174" y="10"/>
                  </a:moveTo>
                  <a:cubicBezTo>
                    <a:pt x="83" y="10"/>
                    <a:pt x="9" y="84"/>
                    <a:pt x="9" y="175"/>
                  </a:cubicBezTo>
                  <a:cubicBezTo>
                    <a:pt x="9" y="265"/>
                    <a:pt x="83" y="339"/>
                    <a:pt x="174" y="339"/>
                  </a:cubicBezTo>
                  <a:cubicBezTo>
                    <a:pt x="265" y="339"/>
                    <a:pt x="339" y="265"/>
                    <a:pt x="339" y="175"/>
                  </a:cubicBezTo>
                  <a:cubicBezTo>
                    <a:pt x="339" y="84"/>
                    <a:pt x="265" y="10"/>
                    <a:pt x="174" y="10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2322407" y="2816041"/>
              <a:ext cx="12300" cy="2334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2322407" y="4187699"/>
              <a:ext cx="12300" cy="2385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1525960" y="3612487"/>
              <a:ext cx="238500" cy="123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2637053" y="2914368"/>
              <a:ext cx="98327" cy="157323"/>
            </a:xfrm>
            <a:custGeom>
              <a:avLst/>
              <a:gdLst/>
              <a:ahLst/>
              <a:cxnLst/>
              <a:rect l="l" t="t" r="r" b="b"/>
              <a:pathLst>
                <a:path w="40" h="64" extrusionOk="0">
                  <a:moveTo>
                    <a:pt x="4" y="64"/>
                  </a:moveTo>
                  <a:lnTo>
                    <a:pt x="0" y="60"/>
                  </a:lnTo>
                  <a:lnTo>
                    <a:pt x="35" y="0"/>
                  </a:lnTo>
                  <a:lnTo>
                    <a:pt x="40" y="3"/>
                  </a:lnTo>
                  <a:lnTo>
                    <a:pt x="4" y="64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880411" y="3211807"/>
              <a:ext cx="149949" cy="93410"/>
            </a:xfrm>
            <a:custGeom>
              <a:avLst/>
              <a:gdLst/>
              <a:ahLst/>
              <a:cxnLst/>
              <a:rect l="l" t="t" r="r" b="b"/>
              <a:pathLst>
                <a:path w="61" h="38" extrusionOk="0">
                  <a:moveTo>
                    <a:pt x="2" y="38"/>
                  </a:moveTo>
                  <a:lnTo>
                    <a:pt x="0" y="33"/>
                  </a:lnTo>
                  <a:lnTo>
                    <a:pt x="56" y="0"/>
                  </a:lnTo>
                  <a:lnTo>
                    <a:pt x="61" y="5"/>
                  </a:lnTo>
                  <a:lnTo>
                    <a:pt x="2" y="38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1916809" y="4170493"/>
              <a:ext cx="98327" cy="149949"/>
            </a:xfrm>
            <a:custGeom>
              <a:avLst/>
              <a:gdLst/>
              <a:ahLst/>
              <a:cxnLst/>
              <a:rect l="l" t="t" r="r" b="b"/>
              <a:pathLst>
                <a:path w="40" h="61" extrusionOk="0">
                  <a:moveTo>
                    <a:pt x="4" y="61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40" y="2"/>
                  </a:lnTo>
                  <a:lnTo>
                    <a:pt x="4" y="61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1631661" y="3932049"/>
              <a:ext cx="149949" cy="93410"/>
            </a:xfrm>
            <a:custGeom>
              <a:avLst/>
              <a:gdLst/>
              <a:ahLst/>
              <a:cxnLst/>
              <a:rect l="l" t="t" r="r" b="b"/>
              <a:pathLst>
                <a:path w="61" h="38" extrusionOk="0">
                  <a:moveTo>
                    <a:pt x="2" y="38"/>
                  </a:moveTo>
                  <a:lnTo>
                    <a:pt x="0" y="35"/>
                  </a:lnTo>
                  <a:lnTo>
                    <a:pt x="59" y="0"/>
                  </a:lnTo>
                  <a:lnTo>
                    <a:pt x="61" y="5"/>
                  </a:lnTo>
                  <a:lnTo>
                    <a:pt x="2" y="38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1631661" y="3211807"/>
              <a:ext cx="149949" cy="98327"/>
            </a:xfrm>
            <a:custGeom>
              <a:avLst/>
              <a:gdLst/>
              <a:ahLst/>
              <a:cxnLst/>
              <a:rect l="l" t="t" r="r" b="b"/>
              <a:pathLst>
                <a:path w="61" h="40" extrusionOk="0">
                  <a:moveTo>
                    <a:pt x="59" y="40"/>
                  </a:moveTo>
                  <a:lnTo>
                    <a:pt x="0" y="5"/>
                  </a:lnTo>
                  <a:lnTo>
                    <a:pt x="2" y="0"/>
                  </a:lnTo>
                  <a:lnTo>
                    <a:pt x="61" y="35"/>
                  </a:lnTo>
                  <a:lnTo>
                    <a:pt x="59" y="40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2880411" y="3932049"/>
              <a:ext cx="145033" cy="93410"/>
            </a:xfrm>
            <a:custGeom>
              <a:avLst/>
              <a:gdLst/>
              <a:ahLst/>
              <a:cxnLst/>
              <a:rect l="l" t="t" r="r" b="b"/>
              <a:pathLst>
                <a:path w="59" h="38" extrusionOk="0">
                  <a:moveTo>
                    <a:pt x="56" y="38"/>
                  </a:moveTo>
                  <a:lnTo>
                    <a:pt x="0" y="5"/>
                  </a:lnTo>
                  <a:lnTo>
                    <a:pt x="2" y="0"/>
                  </a:lnTo>
                  <a:lnTo>
                    <a:pt x="59" y="35"/>
                  </a:lnTo>
                  <a:lnTo>
                    <a:pt x="56" y="38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624761" y="4180325"/>
              <a:ext cx="93410" cy="152406"/>
            </a:xfrm>
            <a:custGeom>
              <a:avLst/>
              <a:gdLst/>
              <a:ahLst/>
              <a:cxnLst/>
              <a:rect l="l" t="t" r="r" b="b"/>
              <a:pathLst>
                <a:path w="38" h="62" extrusionOk="0">
                  <a:moveTo>
                    <a:pt x="33" y="62"/>
                  </a:moveTo>
                  <a:lnTo>
                    <a:pt x="0" y="3"/>
                  </a:lnTo>
                  <a:lnTo>
                    <a:pt x="5" y="0"/>
                  </a:lnTo>
                  <a:lnTo>
                    <a:pt x="38" y="59"/>
                  </a:lnTo>
                  <a:lnTo>
                    <a:pt x="33" y="62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1899602" y="2934033"/>
              <a:ext cx="98327" cy="149949"/>
            </a:xfrm>
            <a:custGeom>
              <a:avLst/>
              <a:gdLst/>
              <a:ahLst/>
              <a:cxnLst/>
              <a:rect l="l" t="t" r="r" b="b"/>
              <a:pathLst>
                <a:path w="40" h="61" extrusionOk="0">
                  <a:moveTo>
                    <a:pt x="35" y="61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40" y="59"/>
                  </a:lnTo>
                  <a:lnTo>
                    <a:pt x="35" y="61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2935710" y="3612487"/>
              <a:ext cx="238500" cy="123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" name="Google Shape;139;p15"/>
          <p:cNvGrpSpPr/>
          <p:nvPr/>
        </p:nvGrpSpPr>
        <p:grpSpPr>
          <a:xfrm rot="-5400000">
            <a:off x="1382918" y="4167640"/>
            <a:ext cx="870323" cy="105600"/>
            <a:chOff x="2275701" y="3565783"/>
            <a:chExt cx="870323" cy="105600"/>
          </a:xfrm>
        </p:grpSpPr>
        <p:sp>
          <p:nvSpPr>
            <p:cNvPr id="140" name="Google Shape;140;p15"/>
            <p:cNvSpPr/>
            <p:nvPr/>
          </p:nvSpPr>
          <p:spPr>
            <a:xfrm>
              <a:off x="2897619" y="3612487"/>
              <a:ext cx="238500" cy="123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2327324" y="3612487"/>
              <a:ext cx="818700" cy="222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2275701" y="3565783"/>
              <a:ext cx="105600" cy="105600"/>
            </a:xfrm>
            <a:prstGeom prst="ellipse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3" name="Google Shape;143;p15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3263" y="3188165"/>
            <a:ext cx="1895475" cy="4543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15"/>
          <p:cNvGrpSpPr/>
          <p:nvPr/>
        </p:nvGrpSpPr>
        <p:grpSpPr>
          <a:xfrm>
            <a:off x="1764258" y="4550388"/>
            <a:ext cx="870323" cy="105600"/>
            <a:chOff x="2275701" y="3565783"/>
            <a:chExt cx="870323" cy="105600"/>
          </a:xfrm>
        </p:grpSpPr>
        <p:sp>
          <p:nvSpPr>
            <p:cNvPr id="145" name="Google Shape;145;p15"/>
            <p:cNvSpPr/>
            <p:nvPr/>
          </p:nvSpPr>
          <p:spPr>
            <a:xfrm>
              <a:off x="2897619" y="3612487"/>
              <a:ext cx="238500" cy="123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2327324" y="3612487"/>
              <a:ext cx="818700" cy="222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2275701" y="3565783"/>
              <a:ext cx="105600" cy="105600"/>
            </a:xfrm>
            <a:prstGeom prst="ellipse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" name="Google Shape;148;p15"/>
          <p:cNvGrpSpPr/>
          <p:nvPr/>
        </p:nvGrpSpPr>
        <p:grpSpPr>
          <a:xfrm rot="-3599956">
            <a:off x="1576095" y="4216571"/>
            <a:ext cx="870304" cy="105598"/>
            <a:chOff x="2275701" y="3565783"/>
            <a:chExt cx="870323" cy="105600"/>
          </a:xfrm>
        </p:grpSpPr>
        <p:sp>
          <p:nvSpPr>
            <p:cNvPr id="149" name="Google Shape;149;p15"/>
            <p:cNvSpPr/>
            <p:nvPr/>
          </p:nvSpPr>
          <p:spPr>
            <a:xfrm>
              <a:off x="2897619" y="3612487"/>
              <a:ext cx="238500" cy="123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2327324" y="3612487"/>
              <a:ext cx="818700" cy="222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2275701" y="3565783"/>
              <a:ext cx="105600" cy="105600"/>
            </a:xfrm>
            <a:prstGeom prst="ellipse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" name="Google Shape;152;p15"/>
          <p:cNvGrpSpPr/>
          <p:nvPr/>
        </p:nvGrpSpPr>
        <p:grpSpPr>
          <a:xfrm rot="-1800044">
            <a:off x="1716480" y="4355704"/>
            <a:ext cx="870304" cy="105598"/>
            <a:chOff x="2275701" y="3565783"/>
            <a:chExt cx="870323" cy="105600"/>
          </a:xfrm>
        </p:grpSpPr>
        <p:sp>
          <p:nvSpPr>
            <p:cNvPr id="153" name="Google Shape;153;p15"/>
            <p:cNvSpPr/>
            <p:nvPr/>
          </p:nvSpPr>
          <p:spPr>
            <a:xfrm>
              <a:off x="2897619" y="3612487"/>
              <a:ext cx="238500" cy="123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2327324" y="3612487"/>
              <a:ext cx="818700" cy="22200"/>
            </a:xfrm>
            <a:prstGeom prst="rect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2275701" y="3565783"/>
              <a:ext cx="105600" cy="105600"/>
            </a:xfrm>
            <a:prstGeom prst="ellipse">
              <a:avLst/>
            </a:prstGeom>
            <a:solidFill>
              <a:srgbClr val="53D2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6" name="Google Shape;156;p15"/>
          <p:cNvSpPr txBox="1"/>
          <p:nvPr/>
        </p:nvSpPr>
        <p:spPr>
          <a:xfrm>
            <a:off x="754824" y="759075"/>
            <a:ext cx="11679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8E7CC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Was ist</a:t>
            </a:r>
            <a:r>
              <a:rPr lang="en-US" sz="2000">
                <a:solidFill>
                  <a:srgbClr val="53D2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                                Einfaches Tool zur Anwesenheitserfassung im Online-Raum</a:t>
            </a:r>
            <a:endParaRPr sz="2000">
              <a:solidFill>
                <a:srgbClr val="53D2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3D2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Attendify </a:t>
            </a:r>
            <a:r>
              <a:rPr lang="en-US" sz="2000">
                <a:solidFill>
                  <a:srgbClr val="53D2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?                                    </a:t>
            </a:r>
            <a:endParaRPr sz="2000">
              <a:solidFill>
                <a:srgbClr val="53D2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57" name="Google Shape;157;p15"/>
          <p:cNvCxnSpPr/>
          <p:nvPr/>
        </p:nvCxnSpPr>
        <p:spPr>
          <a:xfrm rot="10800000" flipH="1">
            <a:off x="1835350" y="2335700"/>
            <a:ext cx="828000" cy="12966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8" name="Google Shape;158;p15"/>
          <p:cNvCxnSpPr/>
          <p:nvPr/>
        </p:nvCxnSpPr>
        <p:spPr>
          <a:xfrm>
            <a:off x="2663553" y="2335408"/>
            <a:ext cx="1336800" cy="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9" name="Google Shape;159;p15"/>
          <p:cNvSpPr txBox="1"/>
          <p:nvPr/>
        </p:nvSpPr>
        <p:spPr>
          <a:xfrm>
            <a:off x="5727775" y="1936700"/>
            <a:ext cx="5967600" cy="9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In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vielen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600" dirty="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Online-</a:t>
            </a:r>
            <a:r>
              <a:rPr lang="en-US" sz="1600" dirty="0" err="1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Kursen</a:t>
            </a:r>
            <a:r>
              <a:rPr lang="en-US" dirty="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oder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im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600" dirty="0" err="1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Homeoffice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stellt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das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Ausschalten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der </a:t>
            </a:r>
            <a:r>
              <a:rPr lang="en-US" sz="1600" dirty="0" err="1">
                <a:solidFill>
                  <a:srgbClr val="97B85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Kamera</a:t>
            </a:r>
            <a:r>
              <a:rPr lang="en-US" sz="1600" dirty="0">
                <a:solidFill>
                  <a:srgbClr val="97B85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eine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große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Herausforderung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für die 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effektive</a:t>
            </a:r>
            <a:r>
              <a:rPr lang="en-US" dirty="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dirty="0" err="1">
                <a:solidFill>
                  <a:srgbClr val="F6B26B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Anwesenheitserfassung</a:t>
            </a:r>
            <a:r>
              <a:rPr lang="en-US" dirty="0" err="1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dar</a:t>
            </a:r>
            <a:endParaRPr dirty="0"/>
          </a:p>
        </p:txBody>
      </p:sp>
      <p:sp>
        <p:nvSpPr>
          <p:cNvPr id="160" name="Google Shape;160;p15"/>
          <p:cNvSpPr txBox="1"/>
          <p:nvPr/>
        </p:nvSpPr>
        <p:spPr>
          <a:xfrm>
            <a:off x="4000430" y="2142986"/>
            <a:ext cx="2532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 b="1">
                <a:solidFill>
                  <a:schemeClr val="accent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Problem</a:t>
            </a:r>
            <a:endParaRPr sz="2700" b="1">
              <a:solidFill>
                <a:schemeClr val="accent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61" name="Google Shape;161;p15"/>
          <p:cNvCxnSpPr/>
          <p:nvPr/>
        </p:nvCxnSpPr>
        <p:spPr>
          <a:xfrm rot="10800000" flipH="1">
            <a:off x="2317375" y="3348425"/>
            <a:ext cx="390600" cy="4353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2" name="Google Shape;162;p15"/>
          <p:cNvCxnSpPr/>
          <p:nvPr/>
        </p:nvCxnSpPr>
        <p:spPr>
          <a:xfrm>
            <a:off x="2707844" y="3348371"/>
            <a:ext cx="1446600" cy="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" name="Google Shape;163;p15"/>
          <p:cNvSpPr txBox="1"/>
          <p:nvPr/>
        </p:nvSpPr>
        <p:spPr>
          <a:xfrm>
            <a:off x="5704550" y="3189947"/>
            <a:ext cx="5515200" cy="9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Wir haben ein </a:t>
            </a:r>
            <a:r>
              <a:rPr lang="en-US" sz="16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System 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entwickelt, das </a:t>
            </a:r>
            <a:r>
              <a:rPr lang="en-US" sz="1700">
                <a:solidFill>
                  <a:srgbClr val="97B85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lokal 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läuft und die Anwesenheitsdaten </a:t>
            </a:r>
            <a:r>
              <a:rPr lang="en-US" sz="1700">
                <a:solidFill>
                  <a:srgbClr val="F6B26B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sicher 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 Lehrer oder Arbeitgeber übermittelt.</a:t>
            </a:r>
            <a:endParaRPr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64" name="Google Shape;164;p15"/>
          <p:cNvSpPr txBox="1"/>
          <p:nvPr/>
        </p:nvSpPr>
        <p:spPr>
          <a:xfrm>
            <a:off x="4127474" y="3189950"/>
            <a:ext cx="153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 b="1">
                <a:solidFill>
                  <a:schemeClr val="accent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Lösung</a:t>
            </a:r>
            <a:endParaRPr sz="2600" b="1">
              <a:solidFill>
                <a:schemeClr val="accent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65" name="Google Shape;165;p15"/>
          <p:cNvCxnSpPr/>
          <p:nvPr/>
        </p:nvCxnSpPr>
        <p:spPr>
          <a:xfrm>
            <a:off x="2793824" y="4346989"/>
            <a:ext cx="1360500" cy="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6" name="Google Shape;166;p15"/>
          <p:cNvSpPr txBox="1"/>
          <p:nvPr/>
        </p:nvSpPr>
        <p:spPr>
          <a:xfrm>
            <a:off x="5704538" y="4188556"/>
            <a:ext cx="5515200" cy="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Besonderen </a:t>
            </a:r>
            <a:r>
              <a:rPr lang="en-US" sz="16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Wert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haben wir auf eine einfache</a:t>
            </a:r>
            <a:r>
              <a:rPr lang="en-US" sz="1600">
                <a:solidFill>
                  <a:srgbClr val="FFE5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600">
                <a:solidFill>
                  <a:schemeClr val="accent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Bedienbarkeit</a:t>
            </a:r>
            <a:r>
              <a:rPr lang="en-US" sz="1600">
                <a:solidFill>
                  <a:srgbClr val="FFE5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und </a:t>
            </a:r>
            <a:r>
              <a:rPr lang="en-US">
                <a:solidFill>
                  <a:srgbClr val="F6B26B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maximale Sicherheit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gelegt.</a:t>
            </a:r>
            <a:endParaRPr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67" name="Google Shape;167;p15"/>
          <p:cNvSpPr txBox="1"/>
          <p:nvPr/>
        </p:nvSpPr>
        <p:spPr>
          <a:xfrm>
            <a:off x="4089968" y="4188571"/>
            <a:ext cx="2490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 b="1">
                <a:solidFill>
                  <a:srgbClr val="CC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Wichtig</a:t>
            </a:r>
            <a:endParaRPr sz="2400" b="1">
              <a:solidFill>
                <a:srgbClr val="CC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68" name="Google Shape;168;p15"/>
          <p:cNvCxnSpPr/>
          <p:nvPr/>
        </p:nvCxnSpPr>
        <p:spPr>
          <a:xfrm>
            <a:off x="2796775" y="4675575"/>
            <a:ext cx="546900" cy="7164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9" name="Google Shape;169;p15"/>
          <p:cNvCxnSpPr/>
          <p:nvPr/>
        </p:nvCxnSpPr>
        <p:spPr>
          <a:xfrm>
            <a:off x="3353039" y="5391585"/>
            <a:ext cx="723300" cy="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" name="Google Shape;170;p15"/>
          <p:cNvSpPr txBox="1"/>
          <p:nvPr/>
        </p:nvSpPr>
        <p:spPr>
          <a:xfrm>
            <a:off x="5626425" y="5233150"/>
            <a:ext cx="60648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Lehrer 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und </a:t>
            </a:r>
            <a:r>
              <a:rPr lang="en-US" sz="16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Arbeitgeber 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können die </a:t>
            </a:r>
            <a:r>
              <a:rPr lang="en-US" sz="1600">
                <a:solidFill>
                  <a:srgbClr val="97B85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Anwesenheitsdaten</a:t>
            </a: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aller Schüler oder Mitarbeiter </a:t>
            </a:r>
            <a:r>
              <a:rPr lang="en-US" sz="1600">
                <a:solidFill>
                  <a:srgbClr val="F6B26B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einfach 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und </a:t>
            </a:r>
            <a:r>
              <a:rPr lang="en-US" sz="1600">
                <a:solidFill>
                  <a:srgbClr val="F6B26B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sicher </a:t>
            </a:r>
            <a:r>
              <a:rPr lang="en-US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einsehen.</a:t>
            </a:r>
            <a:endParaRPr sz="14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71" name="Google Shape;171;p15"/>
          <p:cNvSpPr txBox="1"/>
          <p:nvPr/>
        </p:nvSpPr>
        <p:spPr>
          <a:xfrm>
            <a:off x="4002999" y="5191525"/>
            <a:ext cx="153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 b="1">
                <a:solidFill>
                  <a:srgbClr val="00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Ergebnis</a:t>
            </a:r>
            <a:endParaRPr sz="2500" b="1">
              <a:solidFill>
                <a:srgbClr val="00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72" name="Google Shape;172;p15" descr="D:\360data\重要数据\桌面\未标题-2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79400" y="323475"/>
            <a:ext cx="1336800" cy="1477517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63BBD7">
                <a:alpha val="5255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8" name="Google Shape;178;p16"/>
          <p:cNvCxnSpPr/>
          <p:nvPr/>
        </p:nvCxnSpPr>
        <p:spPr>
          <a:xfrm rot="10800000" flipH="1">
            <a:off x="0" y="6031225"/>
            <a:ext cx="11310600" cy="75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9" name="Google Shape;179;p16"/>
          <p:cNvSpPr txBox="1"/>
          <p:nvPr/>
        </p:nvSpPr>
        <p:spPr>
          <a:xfrm flipH="1">
            <a:off x="612723" y="976775"/>
            <a:ext cx="23472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D2FF"/>
              </a:buClr>
              <a:buSzPts val="2400"/>
              <a:buFont typeface="Arial Rounded"/>
              <a:buNone/>
            </a:pPr>
            <a:r>
              <a:rPr lang="en-US" sz="2400" b="1">
                <a:solidFill>
                  <a:srgbClr val="53D2FF"/>
                </a:solidFill>
                <a:latin typeface="Arial Rounded"/>
                <a:ea typeface="Arial Rounded"/>
                <a:cs typeface="Arial Rounded"/>
                <a:sym typeface="Arial Rounded"/>
              </a:rPr>
              <a:t>App process</a:t>
            </a:r>
            <a:endParaRPr sz="2400" b="1" i="0" u="none" strike="noStrike" cap="none">
              <a:solidFill>
                <a:srgbClr val="53D2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80" name="Google Shape;180;p16"/>
          <p:cNvSpPr txBox="1"/>
          <p:nvPr/>
        </p:nvSpPr>
        <p:spPr>
          <a:xfrm>
            <a:off x="338675" y="1531200"/>
            <a:ext cx="6034500" cy="39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🔍 </a:t>
            </a:r>
            <a:r>
              <a:rPr lang="en-US" sz="19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8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Gesicht wird </a:t>
            </a:r>
            <a:r>
              <a:rPr lang="en-US" sz="19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gescannt</a:t>
            </a:r>
            <a:r>
              <a:rPr lang="en-US" sz="18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und </a:t>
            </a:r>
            <a:r>
              <a:rPr lang="en-US" sz="18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vermessen</a:t>
            </a:r>
            <a:endParaRPr sz="1300">
              <a:solidFill>
                <a:srgbClr val="A4E7FF"/>
              </a:solidFill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🔄 </a:t>
            </a:r>
            <a:r>
              <a:rPr lang="en-US" sz="17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-US" sz="18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Das Programm läuft </a:t>
            </a:r>
            <a:r>
              <a:rPr lang="en-US" sz="18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zufällig</a:t>
            </a:r>
            <a:r>
              <a:rPr lang="en-US" sz="18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und </a:t>
            </a:r>
            <a:r>
              <a:rPr lang="en-US" sz="18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automatisch</a:t>
            </a:r>
            <a:endParaRPr sz="1500">
              <a:solidFill>
                <a:srgbClr val="A4E7FF"/>
              </a:solidFill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📊 </a:t>
            </a:r>
            <a:r>
              <a:rPr lang="en-US" sz="18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Die App </a:t>
            </a:r>
            <a:r>
              <a:rPr lang="en-US" sz="18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analysiert</a:t>
            </a:r>
            <a:r>
              <a:rPr lang="en-US" sz="18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die Anwesenheit und berechnet den </a:t>
            </a:r>
            <a:r>
              <a:rPr lang="en-US" sz="18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Prozentsatz</a:t>
            </a:r>
            <a:endParaRPr>
              <a:solidFill>
                <a:srgbClr val="A4E7FF"/>
              </a:solidFill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⏸️ </a:t>
            </a:r>
            <a:r>
              <a:rPr lang="en-US" sz="18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Während Pausen</a:t>
            </a:r>
            <a:r>
              <a:rPr lang="en-US" sz="18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stoppt</a:t>
            </a:r>
            <a:r>
              <a:rPr lang="en-US" sz="18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die App </a:t>
            </a:r>
            <a:r>
              <a:rPr lang="en-US" sz="18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automatisch</a:t>
            </a:r>
            <a:endParaRPr>
              <a:solidFill>
                <a:srgbClr val="A4E7FF"/>
              </a:solidFill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⏱️ </a:t>
            </a:r>
            <a:r>
              <a:rPr lang="en-US" sz="19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Die App gibt dem Benutzer bis zu </a:t>
            </a:r>
            <a:r>
              <a:rPr lang="en-US" sz="19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5 Sekunden</a:t>
            </a:r>
            <a:r>
              <a:rPr lang="en-US" sz="19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Zeit, um das </a:t>
            </a:r>
            <a:r>
              <a:rPr lang="en-US" sz="1900">
                <a:solidFill>
                  <a:srgbClr val="A4E7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Gesicht</a:t>
            </a:r>
            <a:r>
              <a:rPr lang="en-US" sz="19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zu scannen </a:t>
            </a:r>
            <a:endParaRPr sz="19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81" name="Google Shape;181;p16"/>
          <p:cNvCxnSpPr/>
          <p:nvPr/>
        </p:nvCxnSpPr>
        <p:spPr>
          <a:xfrm>
            <a:off x="612626" y="1426699"/>
            <a:ext cx="5760600" cy="0"/>
          </a:xfrm>
          <a:prstGeom prst="straightConnector1">
            <a:avLst/>
          </a:prstGeom>
          <a:noFill/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2" name="Google Shape;182;p16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3263" y="2440225"/>
            <a:ext cx="189547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7375" y="1364675"/>
            <a:ext cx="4415334" cy="454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8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AutoShape 24"/>
          <p:cNvSpPr>
            <a:spLocks noChangeArrowheads="1"/>
          </p:cNvSpPr>
          <p:nvPr/>
        </p:nvSpPr>
        <p:spPr bwMode="auto">
          <a:xfrm>
            <a:off x="3689836" y="1739092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01</a:t>
            </a:r>
          </a:p>
          <a:p>
            <a:pPr lvl="0" algn="ctr"/>
            <a:r>
              <a:rPr lang="de-DE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Infrastruktur</a:t>
            </a:r>
            <a:endParaRPr lang="zh-CN" altLang="en-US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AutoShape 24"/>
          <p:cNvSpPr>
            <a:spLocks noChangeArrowheads="1"/>
          </p:cNvSpPr>
          <p:nvPr/>
        </p:nvSpPr>
        <p:spPr bwMode="auto">
          <a:xfrm>
            <a:off x="3825830" y="1883108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02</a:t>
            </a:r>
            <a:endParaRPr lang="en-US" altLang="zh-CN" sz="4000" i="1" dirty="0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r>
              <a:rPr lang="de-DE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Sicherheit</a:t>
            </a:r>
            <a:endParaRPr lang="zh-CN" altLang="en-US" dirty="0">
              <a:solidFill>
                <a:prstClr val="white"/>
              </a:solidFill>
              <a:latin typeface="Pirulen" pitchFamily="2" charset="0"/>
            </a:endParaRPr>
          </a:p>
        </p:txBody>
      </p:sp>
      <p:sp>
        <p:nvSpPr>
          <p:cNvPr id="19" name="AutoShape 24"/>
          <p:cNvSpPr>
            <a:spLocks noChangeArrowheads="1"/>
          </p:cNvSpPr>
          <p:nvPr/>
        </p:nvSpPr>
        <p:spPr bwMode="auto">
          <a:xfrm>
            <a:off x="3925134" y="2099132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03</a:t>
            </a:r>
          </a:p>
          <a:p>
            <a:pPr lvl="0" algn="ctr"/>
            <a:r>
              <a:rPr lang="en-US" altLang="zh-CN" dirty="0" err="1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Oberfläche</a:t>
            </a: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20" name="AutoShape 24"/>
          <p:cNvSpPr>
            <a:spLocks noChangeArrowheads="1"/>
          </p:cNvSpPr>
          <p:nvPr/>
        </p:nvSpPr>
        <p:spPr bwMode="auto">
          <a:xfrm>
            <a:off x="4097819" y="2348880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04</a:t>
            </a:r>
          </a:p>
          <a:p>
            <a:pPr lvl="0" algn="ctr"/>
            <a:r>
              <a:rPr lang="en-US" altLang="zh-CN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Demo</a:t>
            </a:r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11" name="1" descr="D:\360data\重要数据\桌面\66666666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2" descr="D:\360data\重要数据\桌面\5555555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3" descr="D:\360data\重要数据\桌面\444444444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4" descr="D:\360data\重要数据\桌面\33333333333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5" descr="D:\360data\重要数据\桌面\22222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6" descr="D:\360data\重要数据\桌面\1111111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498" y="2557592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LOGO" descr="D:\360data\重要数据\桌面\234.png">
            <a:extLst>
              <a:ext uri="{FF2B5EF4-FFF2-40B4-BE49-F238E27FC236}">
                <a16:creationId xmlns:a16="http://schemas.microsoft.com/office/drawing/2014/main" id="{269438C3-171A-92AF-CECB-84B91E728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920" y="2099132"/>
            <a:ext cx="894862" cy="98905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53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36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40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4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2" presetClass="exit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3.20224E-6 -1.85185E-6 L -0.20849 -0.03426 " pathEditMode="relative" rAng="0" ptsTypes="AA">
                                      <p:cBhvr>
                                        <p:cTn id="55" dur="5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31" y="-1713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2.57716E-6 3.33333E-6 L -0.21969 -0.05926 " pathEditMode="relative" rAng="0" ptsTypes="AA">
                                      <p:cBhvr>
                                        <p:cTn id="62" dur="5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91" y="-2963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2" presetClass="path" presetSubtype="0" decel="10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87785E-6 1.85185E-6 L -0.23089 -0.0842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51" y="-4213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1.10171E-6 -2.22222E-6 L -0.24196 -0.10926 " pathEditMode="relative" rAng="0" ptsTypes="AA">
                                      <p:cBhvr>
                                        <p:cTn id="76" dur="5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098" y="-5463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53" presetClass="exit" presetSubtype="32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2" dur="1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4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" descr="D:\360data\重要数据\桌面\66666666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2" descr="D:\360data\重要数据\桌面\5555555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3" descr="D:\360data\重要数据\桌面\444444444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4" descr="D:\360data\重要数据\桌面\33333333333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5" descr="D:\360data\重要数据\桌面\22222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6" descr="D:\360data\重要数据\桌面\1111111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utoShape 24"/>
          <p:cNvSpPr>
            <a:spLocks noChangeArrowheads="1"/>
          </p:cNvSpPr>
          <p:nvPr/>
        </p:nvSpPr>
        <p:spPr bwMode="auto">
          <a:xfrm>
            <a:off x="3689836" y="1709596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01</a:t>
            </a:r>
          </a:p>
          <a:p>
            <a:pPr lvl="0" algn="ctr"/>
            <a:r>
              <a:rPr lang="de-DE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Infrastruktur</a:t>
            </a:r>
            <a:endParaRPr lang="zh-CN" altLang="en-US" dirty="0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825830" y="1814284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02</a:t>
            </a:r>
            <a:endParaRPr lang="en-US" altLang="zh-CN" sz="4000" i="1" dirty="0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r>
              <a:rPr lang="en-US" altLang="zh-CN" dirty="0" err="1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Sicherheit</a:t>
            </a:r>
            <a:endParaRPr lang="zh-CN" altLang="en-US" dirty="0">
              <a:solidFill>
                <a:prstClr val="white"/>
              </a:solidFill>
              <a:latin typeface="Pirulen" pitchFamily="2" charset="0"/>
            </a:endParaRP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883168" y="2027124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03</a:t>
            </a:r>
          </a:p>
          <a:p>
            <a:pPr lvl="0" algn="ctr"/>
            <a:r>
              <a:rPr lang="en-US" altLang="zh-CN" dirty="0" err="1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Oberfläche</a:t>
            </a: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27" name="AutoShape 24"/>
          <p:cNvSpPr>
            <a:spLocks noChangeArrowheads="1"/>
          </p:cNvSpPr>
          <p:nvPr/>
        </p:nvSpPr>
        <p:spPr bwMode="auto">
          <a:xfrm>
            <a:off x="4078982" y="2253558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04</a:t>
            </a:r>
          </a:p>
          <a:p>
            <a:pPr lvl="0" algn="ctr"/>
            <a:r>
              <a:rPr lang="en-US" altLang="zh-CN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Demo</a:t>
            </a:r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3075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753" y="2903934"/>
            <a:ext cx="296227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507" y="2865834"/>
            <a:ext cx="3057525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9836" y="3862497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接连接符 13">
            <a:extLst>
              <a:ext uri="{FF2B5EF4-FFF2-40B4-BE49-F238E27FC236}">
                <a16:creationId xmlns:a16="http://schemas.microsoft.com/office/drawing/2014/main" id="{49EFCF2B-A604-A328-7672-E11651623CE8}"/>
              </a:ext>
            </a:extLst>
          </p:cNvPr>
          <p:cNvCxnSpPr/>
          <p:nvPr/>
        </p:nvCxnSpPr>
        <p:spPr>
          <a:xfrm>
            <a:off x="5528105" y="5381600"/>
            <a:ext cx="6814708" cy="0"/>
          </a:xfrm>
          <a:prstGeom prst="line">
            <a:avLst/>
          </a:prstGeom>
          <a:noFill/>
          <a:ln w="9525" cap="flat" cmpd="sng" algn="ctr">
            <a:solidFill>
              <a:srgbClr val="1F497D">
                <a:lumMod val="60000"/>
                <a:lumOff val="40000"/>
              </a:srgbClr>
            </a:solidFill>
            <a:prstDash val="solid"/>
          </a:ln>
          <a:effectLst/>
        </p:spPr>
      </p:cxnSp>
      <p:pic>
        <p:nvPicPr>
          <p:cNvPr id="3" name="LOGO" descr="D:\360data\重要数据\桌面\234.png">
            <a:extLst>
              <a:ext uri="{FF2B5EF4-FFF2-40B4-BE49-F238E27FC236}">
                <a16:creationId xmlns:a16="http://schemas.microsoft.com/office/drawing/2014/main" id="{50997898-3DE7-D863-31F4-98833BD20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771" y="2099044"/>
            <a:ext cx="894862" cy="98905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260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12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3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6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2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66667E-6 -3.33333E-6 L 0.47278 0.12176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633" y="608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6.8759E-7 -1.48148E-6 L 0.3184 0.1467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14" y="73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57716E-6 -2.96296E-6 L 0.15836 0.17176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18" y="858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3.20224E-6 4.81481E-6 L -0.00169 0.19675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9838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xit" presetSubtype="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6" presetClass="emph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3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53" presetClass="exit" presetSubtype="32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1" dur="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3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/>
          <p:nvPr/>
        </p:nvSpPr>
        <p:spPr>
          <a:xfrm>
            <a:off x="980925" y="2400625"/>
            <a:ext cx="2533500" cy="1964400"/>
          </a:xfrm>
          <a:prstGeom prst="rect">
            <a:avLst/>
          </a:prstGeom>
          <a:gradFill>
            <a:gsLst>
              <a:gs pos="0">
                <a:srgbClr val="C86C1F"/>
              </a:gs>
              <a:gs pos="80000">
                <a:srgbClr val="FF8E29"/>
              </a:gs>
              <a:gs pos="100000">
                <a:srgbClr val="FF8D25"/>
              </a:gs>
            </a:gsLst>
            <a:lin ang="16198662" scaled="0"/>
          </a:gradFill>
          <a:ln w="9525" cap="flat" cmpd="sng">
            <a:solidFill>
              <a:srgbClr val="202124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180000" tIns="45700" rIns="18000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9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Cloud </a:t>
            </a:r>
            <a:endParaRPr sz="29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9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Technologie</a:t>
            </a:r>
            <a:endParaRPr sz="2500" dirty="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07" name="Google Shape;207;p18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5313" y="4365104"/>
            <a:ext cx="1895475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8"/>
          <p:cNvSpPr/>
          <p:nvPr/>
        </p:nvSpPr>
        <p:spPr>
          <a:xfrm>
            <a:off x="4983038" y="4660100"/>
            <a:ext cx="2623800" cy="1854000"/>
          </a:xfrm>
          <a:prstGeom prst="rect">
            <a:avLst/>
          </a:prstGeom>
          <a:gradFill>
            <a:gsLst>
              <a:gs pos="0">
                <a:srgbClr val="759336"/>
              </a:gs>
              <a:gs pos="80000">
                <a:srgbClr val="99C247"/>
              </a:gs>
              <a:gs pos="100000">
                <a:srgbClr val="9BC545"/>
              </a:gs>
            </a:gsLst>
            <a:lin ang="16198662" scaled="0"/>
          </a:gradFill>
          <a:ln w="9525" cap="flat" cmpd="sng">
            <a:solidFill>
              <a:srgbClr val="202124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180000" tIns="45700" rIns="1800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Serverless Computing</a:t>
            </a:r>
            <a:endParaRPr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09" name="Google Shape;209;p1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22914" y="2326899"/>
            <a:ext cx="3418139" cy="41871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6887" y="4660125"/>
            <a:ext cx="3770061" cy="185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23950" y="2400613"/>
            <a:ext cx="3889449" cy="198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8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96875" y="141125"/>
            <a:ext cx="10244174" cy="196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9"/>
          <p:cNvSpPr/>
          <p:nvPr/>
        </p:nvSpPr>
        <p:spPr>
          <a:xfrm>
            <a:off x="675556" y="3173317"/>
            <a:ext cx="1618768" cy="2043644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0" rIns="91425" bIns="684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4000" i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Architektur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p19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55056" y="4321189"/>
            <a:ext cx="1895475" cy="4543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Google Shape;220;p19"/>
          <p:cNvCxnSpPr>
            <a:endCxn id="221" idx="1"/>
          </p:cNvCxnSpPr>
          <p:nvPr/>
        </p:nvCxnSpPr>
        <p:spPr>
          <a:xfrm>
            <a:off x="5873909" y="3774027"/>
            <a:ext cx="428100" cy="3486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19"/>
          <p:cNvCxnSpPr/>
          <p:nvPr/>
        </p:nvCxnSpPr>
        <p:spPr>
          <a:xfrm>
            <a:off x="7447175" y="4867900"/>
            <a:ext cx="825000" cy="3732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3" name="Google Shape;223;p19"/>
          <p:cNvCxnSpPr>
            <a:endCxn id="224" idx="1"/>
          </p:cNvCxnSpPr>
          <p:nvPr/>
        </p:nvCxnSpPr>
        <p:spPr>
          <a:xfrm>
            <a:off x="9887285" y="5742740"/>
            <a:ext cx="819000" cy="1284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5" name="Google Shape;225;p19"/>
          <p:cNvCxnSpPr>
            <a:stCxn id="226" idx="7"/>
            <a:endCxn id="227" idx="2"/>
          </p:cNvCxnSpPr>
          <p:nvPr/>
        </p:nvCxnSpPr>
        <p:spPr>
          <a:xfrm rot="10800000" flipH="1">
            <a:off x="5761940" y="2379764"/>
            <a:ext cx="2937000" cy="2889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8" name="Google Shape;228;p19"/>
          <p:cNvCxnSpPr>
            <a:stCxn id="229" idx="6"/>
          </p:cNvCxnSpPr>
          <p:nvPr/>
        </p:nvCxnSpPr>
        <p:spPr>
          <a:xfrm>
            <a:off x="5504613" y="949126"/>
            <a:ext cx="824400" cy="1068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0" name="Google Shape;230;p19"/>
          <p:cNvCxnSpPr/>
          <p:nvPr/>
        </p:nvCxnSpPr>
        <p:spPr>
          <a:xfrm rot="10800000">
            <a:off x="7665366" y="1330051"/>
            <a:ext cx="1344300" cy="4653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1" name="Google Shape;231;p19"/>
          <p:cNvCxnSpPr/>
          <p:nvPr/>
        </p:nvCxnSpPr>
        <p:spPr>
          <a:xfrm rot="10800000">
            <a:off x="2757975" y="727451"/>
            <a:ext cx="1065600" cy="4800"/>
          </a:xfrm>
          <a:prstGeom prst="straightConnector1">
            <a:avLst/>
          </a:prstGeom>
          <a:noFill/>
          <a:ln w="9525" cap="flat" cmpd="sng">
            <a:solidFill>
              <a:srgbClr val="538C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1" name="Google Shape;221;p19"/>
          <p:cNvSpPr/>
          <p:nvPr/>
        </p:nvSpPr>
        <p:spPr>
          <a:xfrm>
            <a:off x="6098200" y="3913238"/>
            <a:ext cx="1391700" cy="1429800"/>
          </a:xfrm>
          <a:prstGeom prst="ellipse">
            <a:avLst/>
          </a:prstGeom>
          <a:noFill/>
          <a:ln w="1270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27" name="Google Shape;227;p19"/>
          <p:cNvSpPr/>
          <p:nvPr/>
        </p:nvSpPr>
        <p:spPr>
          <a:xfrm>
            <a:off x="8698963" y="1642026"/>
            <a:ext cx="1880068" cy="1475582"/>
          </a:xfrm>
          <a:prstGeom prst="ellipse">
            <a:avLst/>
          </a:prstGeom>
          <a:noFill/>
          <a:ln w="1270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32" name="Google Shape;232;p19"/>
          <p:cNvSpPr/>
          <p:nvPr/>
        </p:nvSpPr>
        <p:spPr>
          <a:xfrm>
            <a:off x="565925" y="235576"/>
            <a:ext cx="2206200" cy="1475700"/>
          </a:xfrm>
          <a:prstGeom prst="ellipse">
            <a:avLst/>
          </a:prstGeom>
          <a:noFill/>
          <a:ln w="1270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29" name="Google Shape;229;p19"/>
          <p:cNvSpPr/>
          <p:nvPr/>
        </p:nvSpPr>
        <p:spPr>
          <a:xfrm>
            <a:off x="3800913" y="267676"/>
            <a:ext cx="1703700" cy="1362900"/>
          </a:xfrm>
          <a:prstGeom prst="ellipse">
            <a:avLst/>
          </a:prstGeom>
          <a:noFill/>
          <a:ln w="1270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33" name="Google Shape;233;p19"/>
          <p:cNvSpPr/>
          <p:nvPr/>
        </p:nvSpPr>
        <p:spPr>
          <a:xfrm>
            <a:off x="6316659" y="626709"/>
            <a:ext cx="1366500" cy="1120500"/>
          </a:xfrm>
          <a:prstGeom prst="ellipse">
            <a:avLst/>
          </a:prstGeom>
          <a:noFill/>
          <a:ln w="1270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34" name="Google Shape;234;p19"/>
          <p:cNvSpPr/>
          <p:nvPr/>
        </p:nvSpPr>
        <p:spPr>
          <a:xfrm>
            <a:off x="8275574" y="4651201"/>
            <a:ext cx="1618800" cy="1475700"/>
          </a:xfrm>
          <a:prstGeom prst="ellipse">
            <a:avLst/>
          </a:prstGeom>
          <a:noFill/>
          <a:ln w="1270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35" name="Google Shape;235;p19"/>
          <p:cNvSpPr/>
          <p:nvPr/>
        </p:nvSpPr>
        <p:spPr>
          <a:xfrm>
            <a:off x="10684162" y="5376037"/>
            <a:ext cx="1391700" cy="1134300"/>
          </a:xfrm>
          <a:prstGeom prst="ellipse">
            <a:avLst/>
          </a:prstGeom>
          <a:noFill/>
          <a:ln w="1270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26" name="Google Shape;226;p19"/>
          <p:cNvSpPr/>
          <p:nvPr/>
        </p:nvSpPr>
        <p:spPr>
          <a:xfrm>
            <a:off x="3678075" y="2431025"/>
            <a:ext cx="2441400" cy="1622700"/>
          </a:xfrm>
          <a:prstGeom prst="ellipse">
            <a:avLst/>
          </a:prstGeom>
          <a:noFill/>
          <a:ln w="12700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36" name="Google Shape;236;p19" descr="D:\360data\重要数据\桌面\未标题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90413" y="2314575"/>
            <a:ext cx="1895475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19"/>
          <p:cNvSpPr txBox="1"/>
          <p:nvPr/>
        </p:nvSpPr>
        <p:spPr>
          <a:xfrm>
            <a:off x="7916453" y="6253601"/>
            <a:ext cx="2474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Private Login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8" name="Google Shape;238;p19" descr="A blue line drawing of a padlock and a group of credit cards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66790" y="4970630"/>
            <a:ext cx="846006" cy="83683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9"/>
          <p:cNvSpPr txBox="1"/>
          <p:nvPr/>
        </p:nvSpPr>
        <p:spPr>
          <a:xfrm>
            <a:off x="9292402" y="3326849"/>
            <a:ext cx="2743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Rest API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19"/>
          <p:cNvSpPr txBox="1"/>
          <p:nvPr/>
        </p:nvSpPr>
        <p:spPr>
          <a:xfrm>
            <a:off x="3799513" y="1722275"/>
            <a:ext cx="1997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Automatisieren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6101754" y="1899813"/>
            <a:ext cx="23109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Data bearbeiten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B0F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24" name="Google Shape;224;p19" descr="A blue outline of a person holding a computer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06285" y="5301691"/>
            <a:ext cx="1345835" cy="1138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 descr="A face with lines and dot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83300" y="451288"/>
            <a:ext cx="1171454" cy="995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9"/>
          <p:cNvSpPr txBox="1"/>
          <p:nvPr/>
        </p:nvSpPr>
        <p:spPr>
          <a:xfrm>
            <a:off x="563209" y="1777367"/>
            <a:ext cx="24412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Anwesenheitsbericht </a:t>
            </a:r>
            <a:r>
              <a:rPr lang="en-US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4" name="Google Shape;244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92266" y="763950"/>
            <a:ext cx="846001" cy="84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19460" y="446788"/>
            <a:ext cx="959375" cy="95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267400" y="1881968"/>
            <a:ext cx="2743200" cy="995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347000" y="4288600"/>
            <a:ext cx="846001" cy="84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158802" y="2571479"/>
            <a:ext cx="1345825" cy="134178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9"/>
          <p:cNvSpPr txBox="1"/>
          <p:nvPr/>
        </p:nvSpPr>
        <p:spPr>
          <a:xfrm>
            <a:off x="6005028" y="5495076"/>
            <a:ext cx="2474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B0F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Webseite HTTPS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3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ww.jpppt.com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E859E9"/>
      </a:accent2>
      <a:accent3>
        <a:srgbClr val="9BBB59"/>
      </a:accent3>
      <a:accent4>
        <a:srgbClr val="8064A2"/>
      </a:accent4>
      <a:accent5>
        <a:srgbClr val="E1E439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www.jp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 anchor="ctr">
        <a:spAutoFit/>
      </a:bodyPr>
      <a:lstStyle>
        <a:defPPr>
          <a:defRPr smtClean="0">
            <a:latin typeface="微软雅黑" pitchFamily="34" charset="-122"/>
            <a:ea typeface="微软雅黑" pitchFamily="34" charset="-122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617</Words>
  <Application>Microsoft Office PowerPoint</Application>
  <PresentationFormat>Custom</PresentationFormat>
  <Paragraphs>194</Paragraphs>
  <Slides>24</Slides>
  <Notes>24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Microsoft YaHei</vt:lpstr>
      <vt:lpstr>Microsoft YaHei</vt:lpstr>
      <vt:lpstr>Microsoft YaHei</vt:lpstr>
      <vt:lpstr>Arial</vt:lpstr>
      <vt:lpstr>Arial Rounded</vt:lpstr>
      <vt:lpstr>Arial Rounded MT Bold</vt:lpstr>
      <vt:lpstr>Calibri</vt:lpstr>
      <vt:lpstr>Impact</vt:lpstr>
      <vt:lpstr>Pirulen</vt:lpstr>
      <vt:lpstr>UKIJ Qolyazma</vt:lpstr>
      <vt:lpstr>www.jpppt.com</vt:lpstr>
      <vt:lpstr>1_www.jpppt.com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Mahmoud</dc:creator>
  <cp:lastModifiedBy>Mahmoud Al Qasabaghli</cp:lastModifiedBy>
  <cp:revision>20</cp:revision>
  <dcterms:modified xsi:type="dcterms:W3CDTF">2024-08-30T16:59:34Z</dcterms:modified>
</cp:coreProperties>
</file>